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handoutMasterIdLst>
    <p:handoutMasterId r:id="rId11"/>
  </p:handoutMasterIdLst>
  <p:sldIdLst>
    <p:sldId id="256" r:id="rId2"/>
    <p:sldId id="260" r:id="rId3"/>
    <p:sldId id="263" r:id="rId4"/>
    <p:sldId id="257" r:id="rId5"/>
    <p:sldId id="258" r:id="rId6"/>
    <p:sldId id="262" r:id="rId7"/>
    <p:sldId id="265" r:id="rId8"/>
    <p:sldId id="261" r:id="rId9"/>
    <p:sldId id="264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76ED5-A472-4135-AD4E-27E3721353BE}" v="22" dt="2023-08-08T23:00:19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B6BAAF-24FB-E8AD-5668-042FDF8393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CFAD9-53CB-BEAC-D03E-38ACED678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435C24-8074-42E3-B54C-4C98EFB82594}" type="datetimeFigureOut">
              <a:rPr lang="en-GB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E92A9-D821-93D9-4397-FC3E99EF7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6D8EC-A991-BDB2-2E8E-F1F6DCFB56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D81A409-3DB9-4946-83BA-12A43E0EFC4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1D668-AC6B-40C3-B2B0-1F76FAA03A6C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CA57-7E1B-4636-8C7F-630BF1D5F00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99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817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92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214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51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89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6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63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35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235BE-3C5C-456C-AD2B-9330D9951B1F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704-89DD-40FB-8A54-D83EE947690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12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554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392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69A76-8E7D-498D-AE1D-F0178D95424A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3F2D-2E4B-4FD0-B7E0-E51C61EB58F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91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60318-6950-4BDB-AD38-603A73E50F80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2F23-9F88-4C88-8563-0A5F0BF74CB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987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726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1A564-4BA9-4290-820E-67FB88305DD6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353C-BD24-4363-AEAD-855F0CFEF9E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964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1D1536-6D36-43CA-9397-993FBEAAFC34}" type="datetimeFigureOut">
              <a:rPr lang="en-GB" smtClean="0"/>
              <a:pPr>
                <a:defRPr/>
              </a:pPr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3A2703-F09F-4905-9412-1651FD9A20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083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9DF14DAA-ABC8-BB4F-E340-67A8FC5D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2" t="5814" b="3277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03C4E-B41E-C616-A8B6-D69044BBD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0"/>
              <a:t>Welcome to Kingfisher class</a:t>
            </a:r>
          </a:p>
        </p:txBody>
      </p:sp>
      <p:sp>
        <p:nvSpPr>
          <p:cNvPr id="10243" name="TextBox 2">
            <a:extLst>
              <a:ext uri="{FF2B5EF4-FFF2-40B4-BE49-F238E27FC236}">
                <a16:creationId xmlns:a16="http://schemas.microsoft.com/office/drawing/2014/main" id="{35984C02-A6C4-65B4-A51C-9FDCCFE66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5" y="4050831"/>
            <a:ext cx="4079721" cy="10969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Mrs Youngs and Miss Burgon</a:t>
            </a:r>
          </a:p>
        </p:txBody>
      </p:sp>
      <p:cxnSp>
        <p:nvCxnSpPr>
          <p:cNvPr id="10280" name="Straight Connector 1027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2" name="Straight Connector 1028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8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8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9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9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9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9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4F33FD-09BC-FFEB-465A-F01F4A7DD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2620" y="0"/>
            <a:ext cx="6605751" cy="12483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8000" dirty="0">
                <a:solidFill>
                  <a:schemeClr val="tx1"/>
                </a:solidFill>
                <a:latin typeface="Comic Sans MS" panose="030F0702030302020204" pitchFamily="66" charset="0"/>
              </a:rPr>
              <a:t>Expectations</a:t>
            </a:r>
            <a:r>
              <a:rPr lang="en-GB" sz="8000" dirty="0">
                <a:solidFill>
                  <a:schemeClr val="tx1"/>
                </a:solidFill>
                <a:latin typeface="NTPreCursive" panose="03000400000000000000" pitchFamily="66" charset="0"/>
              </a:rPr>
              <a:t> 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3AE9AEDC-3451-FFC2-5CE5-243E958B9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546" y="1248382"/>
            <a:ext cx="7037407" cy="5511619"/>
          </a:xfrm>
        </p:spPr>
        <p:txBody>
          <a:bodyPr>
            <a:normAutofit/>
          </a:bodyPr>
          <a:lstStyle/>
          <a:p>
            <a:pPr marL="571500" marR="0" indent="-5715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Teamwork </a:t>
            </a: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– in talk partners, groups and various roles</a:t>
            </a:r>
          </a:p>
          <a:p>
            <a:pPr marL="571500" marR="0" indent="-5715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Respect </a:t>
            </a: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– for others, equipment, themselves</a:t>
            </a:r>
          </a:p>
          <a:p>
            <a:pPr marL="571500" marR="0" indent="-5715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Presentation</a:t>
            </a: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including handwriting– to take pride in their work and learning</a:t>
            </a:r>
          </a:p>
          <a:p>
            <a:pPr marL="571500" marR="0" indent="-5715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Personal responsibility </a:t>
            </a: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– organising themselves, remembering equipment, passing on letters, remembering kits </a:t>
            </a:r>
          </a:p>
          <a:p>
            <a:pPr marL="571500" marR="0" indent="-5715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Role model </a:t>
            </a: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– setting an example of our values and behaviour expectations </a:t>
            </a:r>
          </a:p>
          <a:p>
            <a:pPr marL="571500" marR="0" indent="-5715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Attendance </a:t>
            </a:r>
          </a:p>
        </p:txBody>
      </p:sp>
      <p:pic>
        <p:nvPicPr>
          <p:cNvPr id="2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C687A003-8451-D626-9A73-B21254E2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06" y="4029604"/>
            <a:ext cx="4239321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AF4755-FEB1-A635-64F2-CCB948878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352" y="87001"/>
            <a:ext cx="8292661" cy="1473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8000" dirty="0">
                <a:solidFill>
                  <a:schemeClr val="tx1"/>
                </a:solidFill>
                <a:latin typeface="Comic Sans MS" panose="030F0702030302020204" pitchFamily="66" charset="0"/>
              </a:rPr>
              <a:t>Friendships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2ED55DAB-C31F-AFE2-5953-EB9806E95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787" y="1560513"/>
            <a:ext cx="7120226" cy="5297487"/>
          </a:xfrm>
        </p:spPr>
        <p:txBody>
          <a:bodyPr>
            <a:normAutofit/>
          </a:bodyPr>
          <a:lstStyle/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Responsibility for behaviour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Growing in maturity  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How do we make amends and react better next time?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Please let us know if your child is concerned about a friendship, or feels they are being treated inappropriately by others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In preparation for residentials, consider sleep-overs!</a:t>
            </a:r>
          </a:p>
        </p:txBody>
      </p:sp>
      <p:pic>
        <p:nvPicPr>
          <p:cNvPr id="5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F2BC080A-9538-3F16-2562-D0DDD166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06" y="4029604"/>
            <a:ext cx="4239321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AAADB4-0FE9-2587-E4ED-8A01DA662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3879" y="87001"/>
            <a:ext cx="3348712" cy="11746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Routine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135FFBC5-A39C-F66F-AA29-188F5288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235" y="1562581"/>
            <a:ext cx="7118431" cy="4919241"/>
          </a:xfrm>
        </p:spPr>
        <p:txBody>
          <a:bodyPr>
            <a:normAutofit fontScale="92500"/>
          </a:bodyPr>
          <a:lstStyle/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8:40  start to learning – activities as soon as they come in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PE kits 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for Monday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Swimming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on Wednesday to include swimming hat and goggles (please avoid tights, socks are easier, hair plaited if possible) 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Home learning:</a:t>
            </a:r>
            <a:b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Thursday – due back Tuesday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Friday – Book of the Week  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TTRS – online times table games 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Google Classroom </a:t>
            </a:r>
            <a:endParaRPr lang="en-GB" altLang="en-US" sz="3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Spellings – given on Thursday , checked on Wednesday</a:t>
            </a:r>
          </a:p>
        </p:txBody>
      </p:sp>
      <p:pic>
        <p:nvPicPr>
          <p:cNvPr id="2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14964080-C613-9942-B8FF-A76BC926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06" y="4029604"/>
            <a:ext cx="4239321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A33EC3-EFF3-CA55-F9D5-148232A67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684" y="133300"/>
            <a:ext cx="7176304" cy="164630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8000" dirty="0">
                <a:solidFill>
                  <a:schemeClr val="tx1"/>
                </a:solidFill>
                <a:latin typeface="Comic Sans MS" panose="030F0702030302020204" pitchFamily="66" charset="0"/>
              </a:rPr>
              <a:t>Daily equipment 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4A4F86E7-3414-C6F5-11DA-58EFCB86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684" y="1987420"/>
            <a:ext cx="7176304" cy="4602293"/>
          </a:xfrm>
        </p:spPr>
        <p:txBody>
          <a:bodyPr>
            <a:normAutofit lnSpcReduction="10000"/>
          </a:bodyPr>
          <a:lstStyle/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Reading book &amp; diary, some will have ‘level book’ and a reading for pleasure book 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Water bottle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Morning maths / spellings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Named uniform </a:t>
            </a:r>
          </a:p>
        </p:txBody>
      </p:sp>
      <p:pic>
        <p:nvPicPr>
          <p:cNvPr id="2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9485F35E-F4B9-22F1-59D3-A5BA8964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06" y="4029604"/>
            <a:ext cx="4239321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68CB1E-25E8-009F-F6E5-B5EA4E2E9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3297" y="-101281"/>
            <a:ext cx="6605751" cy="164630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8000" dirty="0">
                <a:solidFill>
                  <a:schemeClr val="tx1"/>
                </a:solidFill>
                <a:latin typeface="Comic Sans MS" panose="030F0702030302020204" pitchFamily="66" charset="0"/>
              </a:rPr>
              <a:t>Help at home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1444E2C4-36DC-2838-9273-378760C87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3281" y="2523281"/>
            <a:ext cx="7358907" cy="4066432"/>
          </a:xfrm>
        </p:spPr>
        <p:txBody>
          <a:bodyPr/>
          <a:lstStyle/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Checking quality of home learning 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Helping with organisation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TT Rockstars 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Reading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Positive mindset and promoting resilience </a:t>
            </a:r>
          </a:p>
          <a:p>
            <a:pPr marL="571500" marR="0" indent="-5715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Clubs – great for skills building</a:t>
            </a:r>
          </a:p>
        </p:txBody>
      </p:sp>
      <p:pic>
        <p:nvPicPr>
          <p:cNvPr id="2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A5BB7B48-D2F9-9CDC-2FB6-73D8F43E0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06" y="4029604"/>
            <a:ext cx="4239321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16C520-DDD6-0EE3-B45A-1A8C50491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07" y="350286"/>
            <a:ext cx="3838374" cy="53231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74A26E2-D1F2-3CBB-2CA2-37B1652AFD6A}"/>
              </a:ext>
            </a:extLst>
          </p:cNvPr>
          <p:cNvSpPr txBox="1">
            <a:spLocks/>
          </p:cNvSpPr>
          <p:nvPr/>
        </p:nvSpPr>
        <p:spPr>
          <a:xfrm>
            <a:off x="3699873" y="271306"/>
            <a:ext cx="6605751" cy="129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  <a:latin typeface="Comic Sans MS" panose="030F0702030302020204" pitchFamily="66" charset="0"/>
              </a:rPr>
              <a:t>MTC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80C25-C053-E1E6-CED3-78109ADC7DDC}"/>
              </a:ext>
            </a:extLst>
          </p:cNvPr>
          <p:cNvSpPr txBox="1"/>
          <p:nvPr/>
        </p:nvSpPr>
        <p:spPr>
          <a:xfrm>
            <a:off x="4034981" y="1801182"/>
            <a:ext cx="6104372" cy="434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the Multiplication Tables Check?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The checks consist of 25 times tables questions. The questions will only be multiplication, and they will go up to 12×12.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There will be 6 seconds to answer each question. </a:t>
            </a:r>
            <a:endParaRPr lang="en-GB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The check will be taken online during school time.</a:t>
            </a:r>
            <a:endParaRPr lang="en-GB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There is no pass mark.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why are times tables so important? Having rapid recall of times tables makes other areas of maths much easier.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aving the tables secure frees up their working memory for newer, more challenging tasks at hand.</a:t>
            </a:r>
            <a:endParaRPr lang="en-GB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In the two-week period beginning 2</a:t>
            </a:r>
            <a:r>
              <a:rPr lang="en-GB" sz="1800" baseline="300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nd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June 2025</a:t>
            </a:r>
            <a:endParaRPr lang="en-GB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pic>
        <p:nvPicPr>
          <p:cNvPr id="9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0B139A55-36C4-E66A-3564-E628608A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06" y="4029604"/>
            <a:ext cx="4239321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6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CB879B-84F4-F4D2-D2BE-9675726CC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3297" y="87001"/>
            <a:ext cx="6605751" cy="164630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8000" dirty="0">
                <a:solidFill>
                  <a:schemeClr val="tx1"/>
                </a:solidFill>
                <a:latin typeface="Comic Sans MS" panose="030F0702030302020204" pitchFamily="66" charset="0"/>
              </a:rPr>
              <a:t>Contact</a:t>
            </a:r>
          </a:p>
        </p:txBody>
      </p:sp>
      <p:sp>
        <p:nvSpPr>
          <p:cNvPr id="16387" name="Subtitle 2">
            <a:extLst>
              <a:ext uri="{FF2B5EF4-FFF2-40B4-BE49-F238E27FC236}">
                <a16:creationId xmlns:a16="http://schemas.microsoft.com/office/drawing/2014/main" id="{9638E956-6A2E-9713-BA59-2E07593D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775" y="2475128"/>
            <a:ext cx="6605751" cy="4681452"/>
          </a:xfrm>
        </p:spPr>
        <p:txBody>
          <a:bodyPr>
            <a:normAutofit/>
          </a:bodyPr>
          <a:lstStyle/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Through the office – 01707 322589 or admin@stjohns561.herts.sch.uk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A note via your child</a:t>
            </a:r>
          </a:p>
          <a:p>
            <a:pPr marL="571500" marR="0" indent="-5715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A meeting before or after school (grab me at the classroom door at 3:15pm to organise!)</a:t>
            </a:r>
          </a:p>
        </p:txBody>
      </p:sp>
      <p:pic>
        <p:nvPicPr>
          <p:cNvPr id="2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69286CBB-6FBF-7F71-3555-FA22CCEF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06" y="4029604"/>
            <a:ext cx="4239321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ngfisher Bird Free Transparent Image HD Transparent HQ PNG Download |  FreePNGImg">
            <a:extLst>
              <a:ext uri="{FF2B5EF4-FFF2-40B4-BE49-F238E27FC236}">
                <a16:creationId xmlns:a16="http://schemas.microsoft.com/office/drawing/2014/main" id="{9C635C5A-1158-D680-A43F-CF8D06B5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904" b="10487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FF528C-865D-05F8-B7E0-91675879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450" y="1678665"/>
            <a:ext cx="4482553" cy="23691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latin typeface="Comic Sans MS" panose="030F0702030302020204" pitchFamily="66" charset="0"/>
              </a:rPr>
              <a:t>Thank you for your time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1454</TotalTime>
  <Words>392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Noto Sans Symbols</vt:lpstr>
      <vt:lpstr>NTPreCursive</vt:lpstr>
      <vt:lpstr>Trebuchet MS</vt:lpstr>
      <vt:lpstr>Wingdings 3</vt:lpstr>
      <vt:lpstr>Facet</vt:lpstr>
      <vt:lpstr>Welcome to Kingfisher class</vt:lpstr>
      <vt:lpstr>Expectations </vt:lpstr>
      <vt:lpstr>Friendships</vt:lpstr>
      <vt:lpstr>Routine</vt:lpstr>
      <vt:lpstr>Daily equipment </vt:lpstr>
      <vt:lpstr>Help at home</vt:lpstr>
      <vt:lpstr>PowerPoint Presentation</vt:lpstr>
      <vt:lpstr>Contact</vt:lpstr>
      <vt:lpstr>Thank you for your time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4</dc:title>
  <dc:creator>RNg</dc:creator>
  <cp:lastModifiedBy>Nicola Youngs</cp:lastModifiedBy>
  <cp:revision>26</cp:revision>
  <cp:lastPrinted>2018-09-10T13:29:45Z</cp:lastPrinted>
  <dcterms:created xsi:type="dcterms:W3CDTF">2018-09-05T16:24:22Z</dcterms:created>
  <dcterms:modified xsi:type="dcterms:W3CDTF">2024-09-08T16:13:57Z</dcterms:modified>
</cp:coreProperties>
</file>