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handoutMasterIdLst>
    <p:handoutMasterId r:id="rId12"/>
  </p:handoutMasterIdLst>
  <p:sldIdLst>
    <p:sldId id="256" r:id="rId2"/>
    <p:sldId id="260" r:id="rId3"/>
    <p:sldId id="265" r:id="rId4"/>
    <p:sldId id="263" r:id="rId5"/>
    <p:sldId id="257" r:id="rId6"/>
    <p:sldId id="258" r:id="rId7"/>
    <p:sldId id="262" r:id="rId8"/>
    <p:sldId id="259" r:id="rId9"/>
    <p:sldId id="261" r:id="rId10"/>
    <p:sldId id="264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76" autoAdjust="0"/>
    <p:restoredTop sz="94660"/>
  </p:normalViewPr>
  <p:slideViewPr>
    <p:cSldViewPr snapToGrid="0">
      <p:cViewPr varScale="1">
        <p:scale>
          <a:sx n="67" d="100"/>
          <a:sy n="67" d="100"/>
        </p:scale>
        <p:origin x="4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5F6EC-6265-4EDF-8ABC-9AEE14A0096A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BC306-175F-4318-B07D-2FD59B3531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91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546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97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0284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99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2183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230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198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75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79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833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415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983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770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444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46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7CE-F260-4B23-98DA-58A0684F69A3}" type="datetimeFigureOut">
              <a:rPr lang="en-GB" smtClean="0"/>
              <a:t>10/09/2024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035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F17CE-F260-4B23-98DA-58A0684F69A3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C2292BD-199D-4228-9F75-8AF0A6CF4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49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1503" y="1426023"/>
            <a:ext cx="8186336" cy="1646302"/>
          </a:xfrm>
        </p:spPr>
        <p:txBody>
          <a:bodyPr/>
          <a:lstStyle/>
          <a:p>
            <a:pPr algn="ctr"/>
            <a:r>
              <a:rPr lang="en-GB" sz="9500" dirty="0">
                <a:solidFill>
                  <a:schemeClr val="tx1"/>
                </a:solidFill>
                <a:latin typeface="NTPreCursive" panose="03000400000000000000" pitchFamily="66" charset="0"/>
              </a:rPr>
              <a:t>Welcome to Sandpiper Class!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1577" y="2899199"/>
            <a:ext cx="9166188" cy="1521328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With Miss Ng and Mrs Khiernyejad</a:t>
            </a:r>
          </a:p>
          <a:p>
            <a:pPr algn="ctr"/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Supported by Miss Noonan and Mrs </a:t>
            </a:r>
            <a:r>
              <a:rPr lang="en-GB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Meola</a:t>
            </a:r>
            <a:endParaRPr lang="en-GB" sz="3200" dirty="0">
              <a:solidFill>
                <a:schemeClr val="tx1">
                  <a:lumMod val="65000"/>
                  <a:lumOff val="35000"/>
                </a:schemeClr>
              </a:solidFill>
              <a:latin typeface="NTPreCursive" panose="03000400000000000000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2F7EB-EC93-D88D-EBEF-84E7559795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7591" y="4458177"/>
            <a:ext cx="2932734" cy="2331148"/>
          </a:xfrm>
          <a:prstGeom prst="rect">
            <a:avLst/>
          </a:prstGeom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E380CD7B-28FB-AD29-DCEF-598B50BC8F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7" t="7334" r="16405" b="9005"/>
          <a:stretch/>
        </p:blipFill>
        <p:spPr bwMode="auto">
          <a:xfrm>
            <a:off x="2715535" y="4420527"/>
            <a:ext cx="3290018" cy="242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341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7737" y="2502401"/>
            <a:ext cx="3720662" cy="2711669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Any questions? 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86593" y="766351"/>
            <a:ext cx="8362950" cy="1646302"/>
          </a:xfrm>
        </p:spPr>
        <p:txBody>
          <a:bodyPr/>
          <a:lstStyle/>
          <a:p>
            <a:pPr algn="ctr"/>
            <a:r>
              <a:rPr lang="en-GB" sz="8000" dirty="0">
                <a:solidFill>
                  <a:schemeClr val="tx1"/>
                </a:solidFill>
                <a:latin typeface="NTPreCursive" panose="03000400000000000000" pitchFamily="66" charset="0"/>
              </a:rPr>
              <a:t>Thank you for joining!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131693C-C34D-CB86-8643-D0CA746307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12" t="45536" r="1"/>
          <a:stretch/>
        </p:blipFill>
        <p:spPr bwMode="auto">
          <a:xfrm>
            <a:off x="3255622" y="3429000"/>
            <a:ext cx="5024892" cy="3064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84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4501" y="1402863"/>
            <a:ext cx="9774620" cy="5298119"/>
          </a:xfrm>
        </p:spPr>
        <p:txBody>
          <a:bodyPr>
            <a:norm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GB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Miss Ng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latin typeface="NTPreCursive" panose="03000400000000000000" pitchFamily="66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GB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Mrs K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latin typeface="NTPreCursive" panose="03000400000000000000" pitchFamily="66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GB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Miss Noonan and Mrs </a:t>
            </a:r>
            <a:r>
              <a:rPr lang="en-GB" sz="4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Meola</a:t>
            </a:r>
            <a:endParaRPr lang="en-GB" sz="4800" dirty="0">
              <a:solidFill>
                <a:schemeClr val="tx1">
                  <a:lumMod val="65000"/>
                  <a:lumOff val="35000"/>
                </a:schemeClr>
              </a:solidFill>
              <a:latin typeface="NTPreCursive" panose="03000400000000000000" pitchFamily="66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NTPreCursive" panose="03000400000000000000" pitchFamily="66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GB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All of you! 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33297" y="-86421"/>
            <a:ext cx="6605751" cy="1646302"/>
          </a:xfrm>
        </p:spPr>
        <p:txBody>
          <a:bodyPr/>
          <a:lstStyle/>
          <a:p>
            <a:pPr algn="ctr"/>
            <a:r>
              <a:rPr lang="en-GB" sz="8000" dirty="0">
                <a:solidFill>
                  <a:schemeClr val="tx1"/>
                </a:solidFill>
                <a:latin typeface="NTPreCursive" panose="03000400000000000000" pitchFamily="66" charset="0"/>
              </a:rPr>
              <a:t>Class 4 team</a:t>
            </a:r>
          </a:p>
        </p:txBody>
      </p:sp>
    </p:spTree>
    <p:extLst>
      <p:ext uri="{BB962C8B-B14F-4D97-AF65-F5344CB8AC3E}">
        <p14:creationId xmlns:p14="http://schemas.microsoft.com/office/powerpoint/2010/main" val="117118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3177" y="1163442"/>
            <a:ext cx="10408198" cy="5298119"/>
          </a:xfrm>
        </p:spPr>
        <p:txBody>
          <a:bodyPr>
            <a:no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Teamwork </a:t>
            </a:r>
            <a:r>
              <a:rPr lang="en-GB" sz="33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– in talk partners, groups and various roles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Respect </a:t>
            </a:r>
            <a:r>
              <a:rPr lang="en-GB" sz="33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– for others, equipment, themselves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Presentation</a:t>
            </a:r>
            <a:r>
              <a:rPr lang="en-GB" sz="33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 – to take pride in their work and learning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Handwriting</a:t>
            </a:r>
            <a:r>
              <a:rPr lang="en-GB" sz="33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 – neat, joined when possible, and in pen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Personal responsibility </a:t>
            </a:r>
            <a:r>
              <a:rPr lang="en-GB" sz="33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– organising themselves, remembering equipment, passing on letters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Role model </a:t>
            </a:r>
            <a:r>
              <a:rPr lang="en-GB" sz="33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– setting an example of our values and behaviour expectations to their buddies and the school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Attendance </a:t>
            </a:r>
            <a:r>
              <a:rPr lang="en-GB" sz="33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– incredibly important for their learning and wellbeing</a:t>
            </a:r>
            <a:endParaRPr lang="en-GB" sz="3300" b="1" dirty="0">
              <a:solidFill>
                <a:schemeClr val="tx1">
                  <a:lumMod val="65000"/>
                  <a:lumOff val="35000"/>
                </a:schemeClr>
              </a:solidFill>
              <a:latin typeface="NTPreCursive" panose="03000400000000000000" pitchFamily="66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628900" y="85725"/>
            <a:ext cx="5871998" cy="1191321"/>
          </a:xfrm>
        </p:spPr>
        <p:txBody>
          <a:bodyPr/>
          <a:lstStyle/>
          <a:p>
            <a:pPr algn="ctr"/>
            <a:r>
              <a:rPr lang="en-GB" sz="8000" dirty="0">
                <a:solidFill>
                  <a:schemeClr val="tx1"/>
                </a:solidFill>
                <a:latin typeface="NTPreCursive" panose="03000400000000000000" pitchFamily="66" charset="0"/>
              </a:rPr>
              <a:t>Expectations </a:t>
            </a:r>
          </a:p>
        </p:txBody>
      </p:sp>
    </p:spTree>
    <p:extLst>
      <p:ext uri="{BB962C8B-B14F-4D97-AF65-F5344CB8AC3E}">
        <p14:creationId xmlns:p14="http://schemas.microsoft.com/office/powerpoint/2010/main" val="186076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028" y="1559881"/>
            <a:ext cx="9774620" cy="5045871"/>
          </a:xfrm>
        </p:spPr>
        <p:txBody>
          <a:bodyPr>
            <a:normAutofit lnSpcReduction="1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Responsibility for behaviour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Growing in maturity 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How do we make amends and react better next time?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Please let us know if your child is concerned about a friendship, or feels they are being treated inappropriately by others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19352" y="87001"/>
            <a:ext cx="9472448" cy="1646302"/>
          </a:xfrm>
        </p:spPr>
        <p:txBody>
          <a:bodyPr/>
          <a:lstStyle/>
          <a:p>
            <a:pPr algn="ctr"/>
            <a:r>
              <a:rPr lang="en-GB" sz="8000" dirty="0">
                <a:solidFill>
                  <a:schemeClr val="tx1"/>
                </a:solidFill>
                <a:latin typeface="NTPreCursive" panose="03000400000000000000" pitchFamily="66" charset="0"/>
              </a:rPr>
              <a:t>Friendships and games</a:t>
            </a:r>
          </a:p>
        </p:txBody>
      </p:sp>
    </p:spTree>
    <p:extLst>
      <p:ext uri="{BB962C8B-B14F-4D97-AF65-F5344CB8AC3E}">
        <p14:creationId xmlns:p14="http://schemas.microsoft.com/office/powerpoint/2010/main" val="1601338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291" y="1437102"/>
            <a:ext cx="10555571" cy="5102244"/>
          </a:xfrm>
        </p:spPr>
        <p:txBody>
          <a:bodyPr>
            <a:no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8:40am start to learning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Come to school in PE kits </a:t>
            </a:r>
            <a:r>
              <a:rPr lang="en-GB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for Monday and Friday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Home learning:</a:t>
            </a:r>
            <a:br>
              <a:rPr lang="en-GB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</a:br>
            <a:r>
              <a:rPr lang="en-GB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Tuesday: reading home learning and spelling– 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due Fridays</a:t>
            </a:r>
            <a:br>
              <a:rPr lang="en-GB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</a:br>
            <a:r>
              <a:rPr lang="en-GB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Friday: English/Topic/Maths – 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due Wednesdays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Spelling journals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Friday – Book of the Week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Learning partners change weekly 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603879" y="0"/>
            <a:ext cx="3348712" cy="1646302"/>
          </a:xfrm>
        </p:spPr>
        <p:txBody>
          <a:bodyPr/>
          <a:lstStyle/>
          <a:p>
            <a:pPr algn="ctr"/>
            <a:r>
              <a:rPr lang="en-GB" sz="8000" dirty="0">
                <a:solidFill>
                  <a:schemeClr val="tx1"/>
                </a:solidFill>
                <a:latin typeface="NTPreCursive" panose="03000400000000000000" pitchFamily="66" charset="0"/>
              </a:rPr>
              <a:t>Routine</a:t>
            </a:r>
          </a:p>
        </p:txBody>
      </p:sp>
    </p:spTree>
    <p:extLst>
      <p:ext uri="{BB962C8B-B14F-4D97-AF65-F5344CB8AC3E}">
        <p14:creationId xmlns:p14="http://schemas.microsoft.com/office/powerpoint/2010/main" val="3369462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028" y="1733302"/>
            <a:ext cx="10231820" cy="4856684"/>
          </a:xfrm>
        </p:spPr>
        <p:txBody>
          <a:bodyPr>
            <a:normAutofit lnSpcReduction="1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One pencil case – can have additional art/colouring one in bag if it doesn’t all fit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School planner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Reading book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Water bottle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Spelling journal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Named uniform! 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33297" y="87001"/>
            <a:ext cx="6605751" cy="1646302"/>
          </a:xfrm>
        </p:spPr>
        <p:txBody>
          <a:bodyPr/>
          <a:lstStyle/>
          <a:p>
            <a:pPr algn="ctr"/>
            <a:r>
              <a:rPr lang="en-GB" sz="8000" dirty="0">
                <a:solidFill>
                  <a:schemeClr val="tx1"/>
                </a:solidFill>
                <a:latin typeface="NTPreCursive" panose="03000400000000000000" pitchFamily="66" charset="0"/>
              </a:rPr>
              <a:t>Daily equipment </a:t>
            </a:r>
          </a:p>
        </p:txBody>
      </p:sp>
    </p:spTree>
    <p:extLst>
      <p:ext uri="{BB962C8B-B14F-4D97-AF65-F5344CB8AC3E}">
        <p14:creationId xmlns:p14="http://schemas.microsoft.com/office/powerpoint/2010/main" val="196121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2964" y="990601"/>
            <a:ext cx="9345739" cy="5044965"/>
          </a:xfrm>
        </p:spPr>
        <p:txBody>
          <a:bodyPr>
            <a:no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Checking quality of home learning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Helping them organise themselves while also building their independence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TT Rockstars and </a:t>
            </a:r>
            <a:r>
              <a:rPr lang="en-GB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Eedi</a:t>
            </a:r>
            <a:endParaRPr lang="en-GB" sz="3200" dirty="0">
              <a:solidFill>
                <a:schemeClr val="tx1">
                  <a:lumMod val="65000"/>
                  <a:lumOff val="35000"/>
                </a:schemeClr>
              </a:solidFill>
              <a:latin typeface="NTPreCursive" panose="03000400000000000000" pitchFamily="66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Keep an eye on our Topic Web – perhaps weave in visits, conversations or research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Reading regularly and discussions around reading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Positive and resilient mindset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Clubs – great for skills building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Sleepovers! 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33297" y="515665"/>
            <a:ext cx="6605751" cy="646386"/>
          </a:xfrm>
        </p:spPr>
        <p:txBody>
          <a:bodyPr/>
          <a:lstStyle/>
          <a:p>
            <a:pPr algn="ctr"/>
            <a:r>
              <a:rPr lang="en-GB" sz="7500" dirty="0">
                <a:solidFill>
                  <a:schemeClr val="tx1"/>
                </a:solidFill>
                <a:latin typeface="NTPreCursive" panose="03000400000000000000" pitchFamily="66" charset="0"/>
              </a:rPr>
              <a:t>Help at home</a:t>
            </a:r>
          </a:p>
        </p:txBody>
      </p:sp>
    </p:spTree>
    <p:extLst>
      <p:ext uri="{BB962C8B-B14F-4D97-AF65-F5344CB8AC3E}">
        <p14:creationId xmlns:p14="http://schemas.microsoft.com/office/powerpoint/2010/main" val="1905373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448" y="981076"/>
            <a:ext cx="10219268" cy="5424245"/>
          </a:xfrm>
        </p:spPr>
        <p:txBody>
          <a:bodyPr>
            <a:normAutofit fontScale="925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Parent Consultations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Year 5 fun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Book Look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Bike-ability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Year 6 health questionnaire 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Dance Festival at Campus West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SATs for Year 6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Residential trip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Puberty education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6276" y="204950"/>
            <a:ext cx="10783613" cy="776126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  <a:latin typeface="NTPreCursive" panose="03000400000000000000" pitchFamily="66" charset="0"/>
              </a:rPr>
              <a:t>Some upcoming events and dates</a:t>
            </a:r>
          </a:p>
        </p:txBody>
      </p:sp>
    </p:spTree>
    <p:extLst>
      <p:ext uri="{BB962C8B-B14F-4D97-AF65-F5344CB8AC3E}">
        <p14:creationId xmlns:p14="http://schemas.microsoft.com/office/powerpoint/2010/main" val="3691917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620" y="1591412"/>
            <a:ext cx="9437015" cy="5266588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Through the office – 01707 322589 or admin@stjohns561.herts.sch.uk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A note via your child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A meeting before or after school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Or grab me on the playground at 8:40am and 3:15pm to pass on a quick message or make an appointment 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33297" y="87001"/>
            <a:ext cx="6605751" cy="1646302"/>
          </a:xfrm>
        </p:spPr>
        <p:txBody>
          <a:bodyPr/>
          <a:lstStyle/>
          <a:p>
            <a:pPr algn="ctr"/>
            <a:r>
              <a:rPr lang="en-GB" sz="8000" dirty="0">
                <a:solidFill>
                  <a:schemeClr val="tx1"/>
                </a:solidFill>
                <a:latin typeface="NTPreCursive" panose="03000400000000000000" pitchFamily="66" charset="0"/>
              </a:rPr>
              <a:t>Contact</a:t>
            </a:r>
          </a:p>
        </p:txBody>
      </p:sp>
    </p:spTree>
    <p:extLst>
      <p:ext uri="{BB962C8B-B14F-4D97-AF65-F5344CB8AC3E}">
        <p14:creationId xmlns:p14="http://schemas.microsoft.com/office/powerpoint/2010/main" val="30505682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479</TotalTime>
  <Words>379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NTPreCursive</vt:lpstr>
      <vt:lpstr>Trebuchet MS</vt:lpstr>
      <vt:lpstr>Wingdings 3</vt:lpstr>
      <vt:lpstr>Facet</vt:lpstr>
      <vt:lpstr>Welcome to Sandpiper Class!</vt:lpstr>
      <vt:lpstr>Class 4 team</vt:lpstr>
      <vt:lpstr>Expectations </vt:lpstr>
      <vt:lpstr>Friendships and games</vt:lpstr>
      <vt:lpstr>Routine</vt:lpstr>
      <vt:lpstr>Daily equipment </vt:lpstr>
      <vt:lpstr>Help at home</vt:lpstr>
      <vt:lpstr>Some upcoming events and dates</vt:lpstr>
      <vt:lpstr>Contact</vt:lpstr>
      <vt:lpstr>Thank you for joining!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Class 4</dc:title>
  <dc:creator>RNg</dc:creator>
  <cp:lastModifiedBy>Rebekah Ng</cp:lastModifiedBy>
  <cp:revision>15</cp:revision>
  <cp:lastPrinted>2018-09-10T13:29:45Z</cp:lastPrinted>
  <dcterms:created xsi:type="dcterms:W3CDTF">2018-09-05T16:24:22Z</dcterms:created>
  <dcterms:modified xsi:type="dcterms:W3CDTF">2024-09-10T14:28:35Z</dcterms:modified>
</cp:coreProperties>
</file>