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handoutMasterIdLst>
    <p:handoutMasterId r:id="rId11"/>
  </p:handoutMasterIdLst>
  <p:sldIdLst>
    <p:sldId id="256" r:id="rId2"/>
    <p:sldId id="257" r:id="rId3"/>
    <p:sldId id="260" r:id="rId4"/>
    <p:sldId id="265" r:id="rId5"/>
    <p:sldId id="258" r:id="rId6"/>
    <p:sldId id="262" r:id="rId7"/>
    <p:sldId id="259" r:id="rId8"/>
    <p:sldId id="261" r:id="rId9"/>
    <p:sldId id="264" r:id="rId10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73" d="100"/>
          <a:sy n="73" d="100"/>
        </p:scale>
        <p:origin x="4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7A8402-DEA8-4737-AABF-BD15D03F055C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D155CB-8A7F-4CAB-B66C-8D8CE6A3F6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11360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F17CE-F260-4B23-98DA-58A0684F69A3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292BD-199D-4228-9F75-8AF0A6CF4F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546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F17CE-F260-4B23-98DA-58A0684F69A3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292BD-199D-4228-9F75-8AF0A6CF4F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0975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F17CE-F260-4B23-98DA-58A0684F69A3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292BD-199D-4228-9F75-8AF0A6CF4F91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002849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F17CE-F260-4B23-98DA-58A0684F69A3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292BD-199D-4228-9F75-8AF0A6CF4F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5997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F17CE-F260-4B23-98DA-58A0684F69A3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292BD-199D-4228-9F75-8AF0A6CF4F91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421830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F17CE-F260-4B23-98DA-58A0684F69A3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292BD-199D-4228-9F75-8AF0A6CF4F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02304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F17CE-F260-4B23-98DA-58A0684F69A3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292BD-199D-4228-9F75-8AF0A6CF4F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81986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F17CE-F260-4B23-98DA-58A0684F69A3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292BD-199D-4228-9F75-8AF0A6CF4F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4752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F17CE-F260-4B23-98DA-58A0684F69A3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292BD-199D-4228-9F75-8AF0A6CF4F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3797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F17CE-F260-4B23-98DA-58A0684F69A3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292BD-199D-4228-9F75-8AF0A6CF4F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5833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F17CE-F260-4B23-98DA-58A0684F69A3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292BD-199D-4228-9F75-8AF0A6CF4F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2415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F17CE-F260-4B23-98DA-58A0684F69A3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292BD-199D-4228-9F75-8AF0A6CF4F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9983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F17CE-F260-4B23-98DA-58A0684F69A3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292BD-199D-4228-9F75-8AF0A6CF4F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3770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F17CE-F260-4B23-98DA-58A0684F69A3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292BD-199D-4228-9F75-8AF0A6CF4F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5444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F17CE-F260-4B23-98DA-58A0684F69A3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292BD-199D-4228-9F75-8AF0A6CF4F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1464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292BD-199D-4228-9F75-8AF0A6CF4F91}" type="slidenum">
              <a:rPr lang="en-GB" smtClean="0"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F17CE-F260-4B23-98DA-58A0684F69A3}" type="datetimeFigureOut">
              <a:rPr lang="en-GB" smtClean="0"/>
              <a:t>20/09/2022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0035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F17CE-F260-4B23-98DA-58A0684F69A3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C2292BD-199D-4228-9F75-8AF0A6CF4F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2493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  <p:sldLayoutId id="2147483731" r:id="rId12"/>
    <p:sldLayoutId id="2147483732" r:id="rId13"/>
    <p:sldLayoutId id="2147483733" r:id="rId14"/>
    <p:sldLayoutId id="2147483734" r:id="rId15"/>
    <p:sldLayoutId id="214748373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8074" y="1710850"/>
            <a:ext cx="9166188" cy="1646302"/>
          </a:xfrm>
        </p:spPr>
        <p:txBody>
          <a:bodyPr/>
          <a:lstStyle/>
          <a:p>
            <a:r>
              <a:rPr lang="en-GB" sz="9600" dirty="0" smtClean="0">
                <a:solidFill>
                  <a:schemeClr val="tx1"/>
                </a:solidFill>
                <a:latin typeface="NTPreCursive" panose="03000400000000000000" pitchFamily="66" charset="0"/>
              </a:rPr>
              <a:t>Welcome to </a:t>
            </a:r>
            <a:r>
              <a:rPr lang="en-GB" sz="9600" smtClean="0">
                <a:solidFill>
                  <a:schemeClr val="tx1"/>
                </a:solidFill>
                <a:latin typeface="NTPreCursive" panose="03000400000000000000" pitchFamily="66" charset="0"/>
              </a:rPr>
              <a:t>Class 1 </a:t>
            </a:r>
            <a:endParaRPr lang="en-GB" sz="9600" dirty="0">
              <a:solidFill>
                <a:schemeClr val="tx1"/>
              </a:solidFill>
              <a:latin typeface="NTPreCursive" panose="03000400000000000000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8074" y="3499040"/>
            <a:ext cx="9166188" cy="1096899"/>
          </a:xfrm>
        </p:spPr>
        <p:txBody>
          <a:bodyPr>
            <a:normAutofit fontScale="92500" lnSpcReduction="20000"/>
          </a:bodyPr>
          <a:lstStyle/>
          <a:p>
            <a:r>
              <a:rPr lang="en-GB" sz="4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With Miss </a:t>
            </a:r>
            <a:r>
              <a:rPr lang="en-GB" sz="4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Mockford</a:t>
            </a:r>
            <a:r>
              <a:rPr lang="en-GB" sz="4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, Mrs </a:t>
            </a:r>
            <a:r>
              <a:rPr lang="en-GB" sz="4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Ching</a:t>
            </a:r>
            <a:r>
              <a:rPr lang="en-GB" sz="4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, Mrs Redmond and Miss </a:t>
            </a:r>
            <a:r>
              <a:rPr lang="en-GB" sz="4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Gray</a:t>
            </a:r>
            <a:endParaRPr lang="en-GB" sz="4000" dirty="0">
              <a:solidFill>
                <a:schemeClr val="tx1">
                  <a:lumMod val="65000"/>
                  <a:lumOff val="35000"/>
                </a:schemeClr>
              </a:solidFill>
              <a:latin typeface="NTPreCursive" panose="030004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7341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4703" y="1575647"/>
            <a:ext cx="10361159" cy="4919745"/>
          </a:xfrm>
        </p:spPr>
        <p:txBody>
          <a:bodyPr>
            <a:normAutofit/>
          </a:bodyPr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8:45 start to learning</a:t>
            </a:r>
            <a:r>
              <a:rPr lang="en-GB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 – busy fingers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PE kits </a:t>
            </a:r>
            <a:r>
              <a:rPr lang="en-GB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for Monday and Thursday – come in with kits on for now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Home learning:</a:t>
            </a:r>
            <a:endParaRPr lang="en-GB" sz="3600" b="1" dirty="0">
              <a:solidFill>
                <a:schemeClr val="tx1">
                  <a:lumMod val="65000"/>
                  <a:lumOff val="35000"/>
                </a:schemeClr>
              </a:solidFill>
              <a:latin typeface="NTPreCursive" panose="03000400000000000000" pitchFamily="66" charset="0"/>
            </a:endParaRPr>
          </a:p>
          <a:p>
            <a:pPr algn="l"/>
            <a:r>
              <a:rPr lang="en-GB" sz="3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	</a:t>
            </a:r>
            <a:r>
              <a:rPr lang="en-GB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Reading at least 5 times a week. Adults to comment on	</a:t>
            </a:r>
          </a:p>
          <a:p>
            <a:pPr algn="l"/>
            <a:r>
              <a:rPr lang="en-GB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 </a:t>
            </a:r>
            <a:r>
              <a:rPr lang="en-GB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   how they did.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en-GB" sz="4000" dirty="0" smtClean="0">
              <a:solidFill>
                <a:schemeClr val="tx1">
                  <a:lumMod val="65000"/>
                  <a:lumOff val="35000"/>
                </a:schemeClr>
              </a:solidFill>
              <a:latin typeface="NTPreCursive" panose="03000400000000000000" pitchFamily="66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603879" y="87001"/>
            <a:ext cx="3348712" cy="1646302"/>
          </a:xfrm>
        </p:spPr>
        <p:txBody>
          <a:bodyPr/>
          <a:lstStyle/>
          <a:p>
            <a:pPr algn="ctr"/>
            <a:r>
              <a:rPr lang="en-GB" sz="8000" dirty="0" smtClean="0">
                <a:solidFill>
                  <a:schemeClr val="tx1"/>
                </a:solidFill>
                <a:latin typeface="NTPreCursive" panose="03000400000000000000" pitchFamily="66" charset="0"/>
              </a:rPr>
              <a:t>Routine</a:t>
            </a:r>
            <a:endParaRPr lang="en-GB" sz="8000" dirty="0">
              <a:solidFill>
                <a:schemeClr val="tx1"/>
              </a:solidFill>
              <a:latin typeface="NTPreCursive" panose="030004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9462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8000" y="974871"/>
            <a:ext cx="10848622" cy="5298119"/>
          </a:xfrm>
        </p:spPr>
        <p:txBody>
          <a:bodyPr>
            <a:noAutofit/>
          </a:bodyPr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33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Teamwork </a:t>
            </a:r>
            <a:r>
              <a:rPr lang="en-GB" sz="3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– in talk partners and groups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33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Respect </a:t>
            </a:r>
            <a:r>
              <a:rPr lang="en-GB" sz="3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– for others, equipment, themselves, the school, 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33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Presentation</a:t>
            </a:r>
            <a:r>
              <a:rPr lang="en-GB" sz="3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 – to take pride in their work, to explore the setting which may include a little mess! Remember to wear their outside clothes, wellies and aprons.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33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Handwriting</a:t>
            </a:r>
            <a:r>
              <a:rPr lang="en-GB" sz="3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 – Practising pattern formation and correct letter formation.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33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Personal responsibility </a:t>
            </a:r>
            <a:r>
              <a:rPr lang="en-GB" sz="3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– organising themselves, remembering </a:t>
            </a:r>
            <a:r>
              <a:rPr lang="en-GB" sz="3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routines</a:t>
            </a:r>
            <a:r>
              <a:rPr lang="en-GB" sz="3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, remembering their belongings.</a:t>
            </a:r>
            <a:endParaRPr lang="en-GB" sz="3300" dirty="0" smtClean="0">
              <a:solidFill>
                <a:schemeClr val="tx1">
                  <a:lumMod val="65000"/>
                  <a:lumOff val="35000"/>
                </a:schemeClr>
              </a:solidFill>
              <a:latin typeface="NTPreCursive" panose="03000400000000000000" pitchFamily="66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869246" y="81035"/>
            <a:ext cx="9452691" cy="1029303"/>
          </a:xfrm>
        </p:spPr>
        <p:txBody>
          <a:bodyPr/>
          <a:lstStyle/>
          <a:p>
            <a:pPr algn="ctr"/>
            <a:r>
              <a:rPr lang="en-GB" dirty="0" smtClean="0">
                <a:solidFill>
                  <a:schemeClr val="tx1"/>
                </a:solidFill>
                <a:latin typeface="NTPreCursive" panose="03000400000000000000" pitchFamily="66" charset="0"/>
              </a:rPr>
              <a:t>Expectations for Class 1</a:t>
            </a:r>
            <a:endParaRPr lang="en-GB" dirty="0">
              <a:solidFill>
                <a:schemeClr val="tx1"/>
              </a:solidFill>
              <a:latin typeface="NTPreCursive" panose="030004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1185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7200" dirty="0" smtClean="0">
                <a:solidFill>
                  <a:schemeClr val="tx1"/>
                </a:solidFill>
                <a:latin typeface="NTPreCursive" panose="03000400000000000000" pitchFamily="66" charset="0"/>
              </a:rPr>
              <a:t>Tapestry</a:t>
            </a:r>
            <a:endParaRPr lang="en-GB" sz="7200" dirty="0">
              <a:solidFill>
                <a:schemeClr val="tx1"/>
              </a:solidFill>
              <a:latin typeface="NTPreCursive" panose="03000400000000000000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 smtClean="0">
                <a:latin typeface="NTPreCursive" panose="03000400000000000000" pitchFamily="66" charset="0"/>
              </a:rPr>
              <a:t>Observations will be placed on this system to show what your child is learning at school.</a:t>
            </a:r>
          </a:p>
          <a:p>
            <a:r>
              <a:rPr lang="en-GB" sz="3200" dirty="0" smtClean="0">
                <a:latin typeface="NTPreCursive" panose="03000400000000000000" pitchFamily="66" charset="0"/>
              </a:rPr>
              <a:t>Please add any life events or special occasions onto Tapestry for children to share with the class.</a:t>
            </a:r>
          </a:p>
          <a:p>
            <a:r>
              <a:rPr lang="en-GB" sz="3200" dirty="0" smtClean="0">
                <a:latin typeface="NTPreCursive" panose="03000400000000000000" pitchFamily="66" charset="0"/>
              </a:rPr>
              <a:t>‘Next Steps’ might be added to some observations please try and encourage these at home.</a:t>
            </a:r>
            <a:endParaRPr lang="en-GB" sz="3200" dirty="0">
              <a:latin typeface="NTPreCursive" panose="030004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3459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6027" y="1733302"/>
            <a:ext cx="10346461" cy="4856684"/>
          </a:xfrm>
        </p:spPr>
        <p:txBody>
          <a:bodyPr>
            <a:normAutofit/>
          </a:bodyPr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4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Book bag with reading record and book in.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4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Jacket/coat 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4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Water bottle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4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Library books (on a Monday)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4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Please label everything!</a:t>
            </a: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95943" y="87001"/>
            <a:ext cx="11665131" cy="1646302"/>
          </a:xfrm>
        </p:spPr>
        <p:txBody>
          <a:bodyPr/>
          <a:lstStyle/>
          <a:p>
            <a:pPr algn="ctr"/>
            <a:r>
              <a:rPr lang="en-GB" sz="6600" dirty="0" smtClean="0">
                <a:solidFill>
                  <a:schemeClr val="tx1"/>
                </a:solidFill>
                <a:latin typeface="NTPreCursive" panose="03000400000000000000" pitchFamily="66" charset="0"/>
              </a:rPr>
              <a:t>Things to remember everyday </a:t>
            </a:r>
            <a:endParaRPr lang="en-GB" sz="6600" dirty="0">
              <a:solidFill>
                <a:schemeClr val="tx1"/>
              </a:solidFill>
              <a:latin typeface="NTPreCursive" panose="030004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121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3761" y="1341822"/>
            <a:ext cx="11351172" cy="5284756"/>
          </a:xfrm>
        </p:spPr>
        <p:txBody>
          <a:bodyPr>
            <a:normAutofit fontScale="92500"/>
          </a:bodyPr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4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Encouraging independence with dressing, toileting and eating.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4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Practise letter sounds and reading daily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4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Encourage drawing and mark making including outside chalking.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4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Recognising numbers in the environment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4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Encourage building upper body strength – monkey bars, climbing, yoga poses.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4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Fine motor skills – bottle lid twisting, threading, peg boards, </a:t>
            </a:r>
            <a:r>
              <a:rPr lang="en-GB" sz="4000" smtClean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pencil control</a:t>
            </a:r>
            <a:endParaRPr lang="en-GB" sz="4000" dirty="0" smtClean="0">
              <a:solidFill>
                <a:schemeClr val="tx1">
                  <a:lumMod val="65000"/>
                  <a:lumOff val="35000"/>
                </a:schemeClr>
              </a:solidFill>
              <a:latin typeface="NTPreCursive" panose="03000400000000000000" pitchFamily="66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333297" y="-101281"/>
            <a:ext cx="6605751" cy="1443103"/>
          </a:xfrm>
        </p:spPr>
        <p:txBody>
          <a:bodyPr/>
          <a:lstStyle/>
          <a:p>
            <a:pPr algn="ctr"/>
            <a:r>
              <a:rPr lang="en-GB" sz="7200" dirty="0" smtClean="0">
                <a:solidFill>
                  <a:schemeClr val="tx1"/>
                </a:solidFill>
                <a:latin typeface="NTPreCursive" panose="03000400000000000000" pitchFamily="66" charset="0"/>
              </a:rPr>
              <a:t>Help at home</a:t>
            </a:r>
            <a:endParaRPr lang="en-GB" sz="7200" dirty="0">
              <a:solidFill>
                <a:schemeClr val="tx1"/>
              </a:solidFill>
              <a:latin typeface="NTPreCursive" panose="030004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53731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235" y="1874021"/>
            <a:ext cx="10399698" cy="4402601"/>
          </a:xfrm>
        </p:spPr>
        <p:txBody>
          <a:bodyPr>
            <a:normAutofit fontScale="92500"/>
          </a:bodyPr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4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Cheese and Wine event – Monday 26</a:t>
            </a:r>
            <a:r>
              <a:rPr lang="en-GB" sz="4000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th</a:t>
            </a:r>
            <a:r>
              <a:rPr lang="en-GB" sz="4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 September 6:30pm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4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Reading meeting – Monday 3</a:t>
            </a:r>
            <a:r>
              <a:rPr lang="en-GB" sz="4000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rd</a:t>
            </a:r>
            <a:r>
              <a:rPr lang="en-GB" sz="4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 Oct - 3:30pm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4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Meet </a:t>
            </a:r>
            <a:r>
              <a:rPr lang="en-GB" sz="4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the Teacher – </a:t>
            </a:r>
            <a:r>
              <a:rPr lang="en-GB" sz="4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Tues 18</a:t>
            </a:r>
            <a:r>
              <a:rPr lang="en-GB" sz="4000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th</a:t>
            </a:r>
            <a:r>
              <a:rPr lang="en-GB" sz="4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 </a:t>
            </a:r>
            <a:r>
              <a:rPr lang="en-GB" sz="4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and Weds </a:t>
            </a:r>
            <a:r>
              <a:rPr lang="en-GB" sz="4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19</a:t>
            </a:r>
            <a:r>
              <a:rPr lang="en-GB" sz="4000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th</a:t>
            </a:r>
            <a:r>
              <a:rPr lang="en-GB" sz="4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 </a:t>
            </a:r>
            <a:r>
              <a:rPr lang="en-GB" sz="4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October 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4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Nativity: Tuesday 13</a:t>
            </a:r>
            <a:r>
              <a:rPr lang="en-GB" sz="4000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th</a:t>
            </a:r>
            <a:r>
              <a:rPr lang="en-GB" sz="4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 December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4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Lemsford</a:t>
            </a:r>
            <a:r>
              <a:rPr lang="en-GB" sz="4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 Fete: Monday 1</a:t>
            </a:r>
            <a:r>
              <a:rPr lang="en-GB" sz="4000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st</a:t>
            </a:r>
            <a:r>
              <a:rPr lang="en-GB" sz="4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 May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4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End of terms finish at 1:30pm</a:t>
            </a: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92531" y="464594"/>
            <a:ext cx="10783613" cy="1228805"/>
          </a:xfrm>
        </p:spPr>
        <p:txBody>
          <a:bodyPr/>
          <a:lstStyle/>
          <a:p>
            <a:pPr algn="ctr"/>
            <a:r>
              <a:rPr lang="en-GB" sz="7200" dirty="0" smtClean="0">
                <a:solidFill>
                  <a:schemeClr val="tx1"/>
                </a:solidFill>
                <a:latin typeface="NTPreCursive" panose="03000400000000000000" pitchFamily="66" charset="0"/>
              </a:rPr>
              <a:t>Upcoming dates and meetings </a:t>
            </a:r>
            <a:endParaRPr lang="en-GB" sz="7200" dirty="0">
              <a:solidFill>
                <a:schemeClr val="tx1"/>
              </a:solidFill>
              <a:latin typeface="NTPreCursive" panose="030004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19174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0621" y="1591412"/>
            <a:ext cx="9396248" cy="4143344"/>
          </a:xfrm>
        </p:spPr>
        <p:txBody>
          <a:bodyPr>
            <a:normAutofit/>
          </a:bodyPr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4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Through the office – 01707 322589 or admin@stjohns561.herts.sch.uk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4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A note via your child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4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A meeting before or after school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4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Or just grab us at the classroom door at 8:45am and 3:10pm</a:t>
            </a: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333297" y="87001"/>
            <a:ext cx="6605751" cy="1646302"/>
          </a:xfrm>
        </p:spPr>
        <p:txBody>
          <a:bodyPr/>
          <a:lstStyle/>
          <a:p>
            <a:pPr algn="ctr"/>
            <a:r>
              <a:rPr lang="en-GB" sz="8000" dirty="0" smtClean="0">
                <a:solidFill>
                  <a:schemeClr val="tx1"/>
                </a:solidFill>
                <a:latin typeface="NTPreCursive" panose="03000400000000000000" pitchFamily="66" charset="0"/>
              </a:rPr>
              <a:t>Contact</a:t>
            </a:r>
            <a:endParaRPr lang="en-GB" sz="8000" dirty="0">
              <a:solidFill>
                <a:schemeClr val="tx1"/>
              </a:solidFill>
              <a:latin typeface="NTPreCursive" panose="030004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05682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86653" y="3846787"/>
            <a:ext cx="3720662" cy="2711669"/>
          </a:xfrm>
        </p:spPr>
        <p:txBody>
          <a:bodyPr>
            <a:normAutofit/>
          </a:bodyPr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4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Any questions? </a:t>
            </a: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144109" y="1773911"/>
            <a:ext cx="6605751" cy="1646302"/>
          </a:xfrm>
        </p:spPr>
        <p:txBody>
          <a:bodyPr/>
          <a:lstStyle/>
          <a:p>
            <a:pPr algn="ctr"/>
            <a:r>
              <a:rPr lang="en-GB" sz="8000" dirty="0" smtClean="0">
                <a:solidFill>
                  <a:schemeClr val="tx1"/>
                </a:solidFill>
                <a:latin typeface="NTPreCursive" panose="03000400000000000000" pitchFamily="66" charset="0"/>
              </a:rPr>
              <a:t>Thank you for listening</a:t>
            </a:r>
            <a:endParaRPr lang="en-GB" sz="8000" dirty="0">
              <a:solidFill>
                <a:schemeClr val="tx1"/>
              </a:solidFill>
              <a:latin typeface="NTPreCursive" panose="030004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484603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401</TotalTime>
  <Words>366</Words>
  <Application>Microsoft Office PowerPoint</Application>
  <PresentationFormat>Widescreen</PresentationFormat>
  <Paragraphs>45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NTPreCursive</vt:lpstr>
      <vt:lpstr>Trebuchet MS</vt:lpstr>
      <vt:lpstr>Wingdings 3</vt:lpstr>
      <vt:lpstr>Facet</vt:lpstr>
      <vt:lpstr>Welcome to Class 1 </vt:lpstr>
      <vt:lpstr>Routine</vt:lpstr>
      <vt:lpstr>Expectations for Class 1</vt:lpstr>
      <vt:lpstr>Tapestry</vt:lpstr>
      <vt:lpstr>Things to remember everyday </vt:lpstr>
      <vt:lpstr>Help at home</vt:lpstr>
      <vt:lpstr>Upcoming dates and meetings </vt:lpstr>
      <vt:lpstr>Contact</vt:lpstr>
      <vt:lpstr>Thank you for listening</vt:lpstr>
    </vt:vector>
  </TitlesOfParts>
  <Company>RM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Class 4</dc:title>
  <dc:creator>RNg</dc:creator>
  <cp:lastModifiedBy>DMockford</cp:lastModifiedBy>
  <cp:revision>26</cp:revision>
  <cp:lastPrinted>2019-09-11T13:16:29Z</cp:lastPrinted>
  <dcterms:created xsi:type="dcterms:W3CDTF">2018-09-05T16:24:22Z</dcterms:created>
  <dcterms:modified xsi:type="dcterms:W3CDTF">2022-09-20T07:35:20Z</dcterms:modified>
</cp:coreProperties>
</file>