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69" autoAdjust="0"/>
    <p:restoredTop sz="94660"/>
  </p:normalViewPr>
  <p:slideViewPr>
    <p:cSldViewPr snapToGrid="0">
      <p:cViewPr varScale="1">
        <p:scale>
          <a:sx n="89" d="100"/>
          <a:sy n="89" d="100"/>
        </p:scale>
        <p:origin x="8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cola Redmond" userId="cf0e6830-68a4-44a8-adf6-d59661ac3e33" providerId="ADAL" clId="{9B237F37-EC85-4098-8B92-91A08F669E74}"/>
    <pc:docChg chg="undo custSel modSld">
      <pc:chgData name="Nicola Redmond" userId="cf0e6830-68a4-44a8-adf6-d59661ac3e33" providerId="ADAL" clId="{9B237F37-EC85-4098-8B92-91A08F669E74}" dt="2024-10-23T11:36:16.451" v="2313" actId="20577"/>
      <pc:docMkLst>
        <pc:docMk/>
      </pc:docMkLst>
      <pc:sldChg chg="modSp mod">
        <pc:chgData name="Nicola Redmond" userId="cf0e6830-68a4-44a8-adf6-d59661ac3e33" providerId="ADAL" clId="{9B237F37-EC85-4098-8B92-91A08F669E74}" dt="2024-10-23T11:36:16.451" v="2313" actId="20577"/>
        <pc:sldMkLst>
          <pc:docMk/>
          <pc:sldMk cId="293664939" sldId="256"/>
        </pc:sldMkLst>
        <pc:spChg chg="mod">
          <ac:chgData name="Nicola Redmond" userId="cf0e6830-68a4-44a8-adf6-d59661ac3e33" providerId="ADAL" clId="{9B237F37-EC85-4098-8B92-91A08F669E74}" dt="2024-10-23T10:42:48.467" v="25" actId="20577"/>
          <ac:spMkLst>
            <pc:docMk/>
            <pc:sldMk cId="293664939" sldId="256"/>
            <ac:spMk id="5" creationId="{8ED72E0C-AC2B-ED17-1579-C022A3DE1121}"/>
          </ac:spMkLst>
        </pc:spChg>
        <pc:spChg chg="mod">
          <ac:chgData name="Nicola Redmond" userId="cf0e6830-68a4-44a8-adf6-d59661ac3e33" providerId="ADAL" clId="{9B237F37-EC85-4098-8B92-91A08F669E74}" dt="2024-10-23T11:32:17.517" v="1875" actId="14100"/>
          <ac:spMkLst>
            <pc:docMk/>
            <pc:sldMk cId="293664939" sldId="256"/>
            <ac:spMk id="6" creationId="{C028D549-CE7B-D8DB-6CC5-99527554563F}"/>
          </ac:spMkLst>
        </pc:spChg>
        <pc:spChg chg="mod">
          <ac:chgData name="Nicola Redmond" userId="cf0e6830-68a4-44a8-adf6-d59661ac3e33" providerId="ADAL" clId="{9B237F37-EC85-4098-8B92-91A08F669E74}" dt="2024-10-23T11:25:25.016" v="1087" actId="14100"/>
          <ac:spMkLst>
            <pc:docMk/>
            <pc:sldMk cId="293664939" sldId="256"/>
            <ac:spMk id="8" creationId="{99E9E5F6-37EA-9AAE-03A3-6FDE8E853392}"/>
          </ac:spMkLst>
        </pc:spChg>
        <pc:spChg chg="mod">
          <ac:chgData name="Nicola Redmond" userId="cf0e6830-68a4-44a8-adf6-d59661ac3e33" providerId="ADAL" clId="{9B237F37-EC85-4098-8B92-91A08F669E74}" dt="2024-10-23T11:34:19.565" v="2124" actId="14100"/>
          <ac:spMkLst>
            <pc:docMk/>
            <pc:sldMk cId="293664939" sldId="256"/>
            <ac:spMk id="9" creationId="{9ED81BD0-F46C-ADCE-2413-5505716D437B}"/>
          </ac:spMkLst>
        </pc:spChg>
        <pc:spChg chg="mod">
          <ac:chgData name="Nicola Redmond" userId="cf0e6830-68a4-44a8-adf6-d59661ac3e33" providerId="ADAL" clId="{9B237F37-EC85-4098-8B92-91A08F669E74}" dt="2024-10-23T11:24:55.753" v="1082" actId="1076"/>
          <ac:spMkLst>
            <pc:docMk/>
            <pc:sldMk cId="293664939" sldId="256"/>
            <ac:spMk id="10" creationId="{0744CE67-1B3E-7631-FF79-46CC8B7C5AC6}"/>
          </ac:spMkLst>
        </pc:spChg>
        <pc:spChg chg="mod">
          <ac:chgData name="Nicola Redmond" userId="cf0e6830-68a4-44a8-adf6-d59661ac3e33" providerId="ADAL" clId="{9B237F37-EC85-4098-8B92-91A08F669E74}" dt="2024-10-23T11:26:38.984" v="1215" actId="14100"/>
          <ac:spMkLst>
            <pc:docMk/>
            <pc:sldMk cId="293664939" sldId="256"/>
            <ac:spMk id="11" creationId="{2EDD6367-1193-5627-4B27-EEDE374F1174}"/>
          </ac:spMkLst>
        </pc:spChg>
        <pc:spChg chg="mod">
          <ac:chgData name="Nicola Redmond" userId="cf0e6830-68a4-44a8-adf6-d59661ac3e33" providerId="ADAL" clId="{9B237F37-EC85-4098-8B92-91A08F669E74}" dt="2024-10-23T11:25:27.272" v="1088" actId="1076"/>
          <ac:spMkLst>
            <pc:docMk/>
            <pc:sldMk cId="293664939" sldId="256"/>
            <ac:spMk id="12" creationId="{8D5D9C0B-D253-5EAA-EE6B-6FA879E77301}"/>
          </ac:spMkLst>
        </pc:spChg>
        <pc:spChg chg="mod">
          <ac:chgData name="Nicola Redmond" userId="cf0e6830-68a4-44a8-adf6-d59661ac3e33" providerId="ADAL" clId="{9B237F37-EC85-4098-8B92-91A08F669E74}" dt="2024-10-23T11:31:51.742" v="1870" actId="1076"/>
          <ac:spMkLst>
            <pc:docMk/>
            <pc:sldMk cId="293664939" sldId="256"/>
            <ac:spMk id="13" creationId="{D27D13C8-638C-480A-499E-31AC819E9C7F}"/>
          </ac:spMkLst>
        </pc:spChg>
        <pc:spChg chg="mod">
          <ac:chgData name="Nicola Redmond" userId="cf0e6830-68a4-44a8-adf6-d59661ac3e33" providerId="ADAL" clId="{9B237F37-EC85-4098-8B92-91A08F669E74}" dt="2024-10-23T11:32:23.045" v="1877" actId="14100"/>
          <ac:spMkLst>
            <pc:docMk/>
            <pc:sldMk cId="293664939" sldId="256"/>
            <ac:spMk id="14" creationId="{41361943-133A-47F6-8B20-AB320B7B56BC}"/>
          </ac:spMkLst>
        </pc:spChg>
        <pc:spChg chg="mod">
          <ac:chgData name="Nicola Redmond" userId="cf0e6830-68a4-44a8-adf6-d59661ac3e33" providerId="ADAL" clId="{9B237F37-EC85-4098-8B92-91A08F669E74}" dt="2024-10-23T11:36:16.451" v="2313" actId="20577"/>
          <ac:spMkLst>
            <pc:docMk/>
            <pc:sldMk cId="293664939" sldId="256"/>
            <ac:spMk id="15" creationId="{F34A259A-CD6B-6F87-FAF7-0E515E2ECF15}"/>
          </ac:spMkLst>
        </pc:spChg>
        <pc:spChg chg="mod">
          <ac:chgData name="Nicola Redmond" userId="cf0e6830-68a4-44a8-adf6-d59661ac3e33" providerId="ADAL" clId="{9B237F37-EC85-4098-8B92-91A08F669E74}" dt="2024-10-23T11:25:22.760" v="1086" actId="14100"/>
          <ac:spMkLst>
            <pc:docMk/>
            <pc:sldMk cId="293664939" sldId="256"/>
            <ac:spMk id="16" creationId="{D7D5B6BB-FE4E-3398-A149-268F3BE6936B}"/>
          </ac:spMkLst>
        </pc:spChg>
        <pc:spChg chg="mod">
          <ac:chgData name="Nicola Redmond" userId="cf0e6830-68a4-44a8-adf6-d59661ac3e33" providerId="ADAL" clId="{9B237F37-EC85-4098-8B92-91A08F669E74}" dt="2024-10-23T11:32:10.950" v="1874" actId="1076"/>
          <ac:spMkLst>
            <pc:docMk/>
            <pc:sldMk cId="293664939" sldId="256"/>
            <ac:spMk id="17" creationId="{B02CC48A-D7AC-86C5-C7F5-C57DC68CF877}"/>
          </ac:spMkLst>
        </pc:spChg>
        <pc:spChg chg="mod">
          <ac:chgData name="Nicola Redmond" userId="cf0e6830-68a4-44a8-adf6-d59661ac3e33" providerId="ADAL" clId="{9B237F37-EC85-4098-8B92-91A08F669E74}" dt="2024-10-23T11:26:27.831" v="1213" actId="20577"/>
          <ac:spMkLst>
            <pc:docMk/>
            <pc:sldMk cId="293664939" sldId="256"/>
            <ac:spMk id="18" creationId="{D289DB31-2617-E473-6F5E-F2668A39BC76}"/>
          </ac:spMkLst>
        </pc:spChg>
        <pc:spChg chg="mod">
          <ac:chgData name="Nicola Redmond" userId="cf0e6830-68a4-44a8-adf6-d59661ac3e33" providerId="ADAL" clId="{9B237F37-EC85-4098-8B92-91A08F669E74}" dt="2024-10-23T11:34:23.005" v="2125" actId="1076"/>
          <ac:spMkLst>
            <pc:docMk/>
            <pc:sldMk cId="293664939" sldId="256"/>
            <ac:spMk id="19" creationId="{E5031D26-D8CD-4404-CF07-94F58386F252}"/>
          </ac:spMkLst>
        </pc:spChg>
        <pc:spChg chg="mod">
          <ac:chgData name="Nicola Redmond" userId="cf0e6830-68a4-44a8-adf6-d59661ac3e33" providerId="ADAL" clId="{9B237F37-EC85-4098-8B92-91A08F669E74}" dt="2024-10-23T11:35:15.956" v="2166" actId="122"/>
          <ac:spMkLst>
            <pc:docMk/>
            <pc:sldMk cId="293664939" sldId="256"/>
            <ac:spMk id="20" creationId="{7851832F-A0F8-B114-9934-86480A3DC121}"/>
          </ac:spMkLst>
        </pc:spChg>
        <pc:spChg chg="mod">
          <ac:chgData name="Nicola Redmond" userId="cf0e6830-68a4-44a8-adf6-d59661ac3e33" providerId="ADAL" clId="{9B237F37-EC85-4098-8B92-91A08F669E74}" dt="2024-10-23T11:29:15.214" v="1517" actId="20577"/>
          <ac:spMkLst>
            <pc:docMk/>
            <pc:sldMk cId="293664939" sldId="256"/>
            <ac:spMk id="21" creationId="{B5CE9D60-CFF8-3BC1-2EDE-2DD4C2882224}"/>
          </ac:spMkLst>
        </pc:spChg>
        <pc:spChg chg="mod">
          <ac:chgData name="Nicola Redmond" userId="cf0e6830-68a4-44a8-adf6-d59661ac3e33" providerId="ADAL" clId="{9B237F37-EC85-4098-8B92-91A08F669E74}" dt="2024-10-23T10:49:34.672" v="592" actId="14100"/>
          <ac:spMkLst>
            <pc:docMk/>
            <pc:sldMk cId="293664939" sldId="256"/>
            <ac:spMk id="30" creationId="{3EE90DB8-E134-015D-6D68-D48B8B019270}"/>
          </ac:spMkLst>
        </pc:spChg>
        <pc:spChg chg="mod">
          <ac:chgData name="Nicola Redmond" userId="cf0e6830-68a4-44a8-adf6-d59661ac3e33" providerId="ADAL" clId="{9B237F37-EC85-4098-8B92-91A08F669E74}" dt="2024-10-23T10:50:03.990" v="606" actId="20577"/>
          <ac:spMkLst>
            <pc:docMk/>
            <pc:sldMk cId="293664939" sldId="256"/>
            <ac:spMk id="31" creationId="{0B17E8D4-4C3E-14B7-CE68-7B3911E41AE4}"/>
          </ac:spMkLst>
        </pc:spChg>
        <pc:spChg chg="mod">
          <ac:chgData name="Nicola Redmond" userId="cf0e6830-68a4-44a8-adf6-d59661ac3e33" providerId="ADAL" clId="{9B237F37-EC85-4098-8B92-91A08F669E74}" dt="2024-10-23T11:26:55.648" v="1217" actId="1076"/>
          <ac:spMkLst>
            <pc:docMk/>
            <pc:sldMk cId="293664939" sldId="256"/>
            <ac:spMk id="34" creationId="{50778EB6-87DF-185D-BDB4-E7F0062DA5B7}"/>
          </ac:spMkLst>
        </pc:spChg>
        <pc:cxnChg chg="mod">
          <ac:chgData name="Nicola Redmond" userId="cf0e6830-68a4-44a8-adf6-d59661ac3e33" providerId="ADAL" clId="{9B237F37-EC85-4098-8B92-91A08F669E74}" dt="2024-10-23T11:26:59.840" v="1218" actId="14100"/>
          <ac:cxnSpMkLst>
            <pc:docMk/>
            <pc:sldMk cId="293664939" sldId="256"/>
            <ac:cxnSpMk id="26" creationId="{72A7BE38-015A-32D5-524E-C5B3D1AF9A78}"/>
          </ac:cxnSpMkLst>
        </pc:cxnChg>
        <pc:cxnChg chg="mod">
          <ac:chgData name="Nicola Redmond" userId="cf0e6830-68a4-44a8-adf6-d59661ac3e33" providerId="ADAL" clId="{9B237F37-EC85-4098-8B92-91A08F669E74}" dt="2024-10-23T10:42:55.229" v="26" actId="14100"/>
          <ac:cxnSpMkLst>
            <pc:docMk/>
            <pc:sldMk cId="293664939" sldId="256"/>
            <ac:cxnSpMk id="27" creationId="{4B53B03B-4D0D-A783-110F-32830F3742F7}"/>
          </ac:cxnSpMkLst>
        </pc:cxnChg>
      </pc:sldChg>
    </pc:docChg>
  </pc:docChgLst>
  <pc:docChgLst>
    <pc:chgData name="Nicola Redmond" userId="cf0e6830-68a4-44a8-adf6-d59661ac3e33" providerId="ADAL" clId="{67DAD06E-377D-4799-9048-B181696F9104}"/>
    <pc:docChg chg="custSel modSld">
      <pc:chgData name="Nicola Redmond" userId="cf0e6830-68a4-44a8-adf6-d59661ac3e33" providerId="ADAL" clId="{67DAD06E-377D-4799-9048-B181696F9104}" dt="2024-11-06T14:14:21.013" v="279" actId="1076"/>
      <pc:docMkLst>
        <pc:docMk/>
      </pc:docMkLst>
      <pc:sldChg chg="delSp modSp mod">
        <pc:chgData name="Nicola Redmond" userId="cf0e6830-68a4-44a8-adf6-d59661ac3e33" providerId="ADAL" clId="{67DAD06E-377D-4799-9048-B181696F9104}" dt="2024-11-06T14:14:21.013" v="279" actId="1076"/>
        <pc:sldMkLst>
          <pc:docMk/>
          <pc:sldMk cId="293664939" sldId="256"/>
        </pc:sldMkLst>
        <pc:spChg chg="del">
          <ac:chgData name="Nicola Redmond" userId="cf0e6830-68a4-44a8-adf6-d59661ac3e33" providerId="ADAL" clId="{67DAD06E-377D-4799-9048-B181696F9104}" dt="2024-11-06T14:00:21.084" v="3" actId="478"/>
          <ac:spMkLst>
            <pc:docMk/>
            <pc:sldMk cId="293664939" sldId="256"/>
            <ac:spMk id="4" creationId="{9AB472C9-6E90-873A-1D59-E5EC114B4E7C}"/>
          </ac:spMkLst>
        </pc:spChg>
        <pc:spChg chg="mod">
          <ac:chgData name="Nicola Redmond" userId="cf0e6830-68a4-44a8-adf6-d59661ac3e33" providerId="ADAL" clId="{67DAD06E-377D-4799-9048-B181696F9104}" dt="2024-11-06T14:00:29.972" v="6" actId="14100"/>
          <ac:spMkLst>
            <pc:docMk/>
            <pc:sldMk cId="293664939" sldId="256"/>
            <ac:spMk id="5" creationId="{8ED72E0C-AC2B-ED17-1579-C022A3DE1121}"/>
          </ac:spMkLst>
        </pc:spChg>
        <pc:spChg chg="mod">
          <ac:chgData name="Nicola Redmond" userId="cf0e6830-68a4-44a8-adf6-d59661ac3e33" providerId="ADAL" clId="{67DAD06E-377D-4799-9048-B181696F9104}" dt="2024-11-06T14:12:39.158" v="159" actId="1076"/>
          <ac:spMkLst>
            <pc:docMk/>
            <pc:sldMk cId="293664939" sldId="256"/>
            <ac:spMk id="14" creationId="{41361943-133A-47F6-8B20-AB320B7B56BC}"/>
          </ac:spMkLst>
        </pc:spChg>
        <pc:spChg chg="mod">
          <ac:chgData name="Nicola Redmond" userId="cf0e6830-68a4-44a8-adf6-d59661ac3e33" providerId="ADAL" clId="{67DAD06E-377D-4799-9048-B181696F9104}" dt="2024-11-06T14:03:00.524" v="158" actId="20577"/>
          <ac:spMkLst>
            <pc:docMk/>
            <pc:sldMk cId="293664939" sldId="256"/>
            <ac:spMk id="19" creationId="{E5031D26-D8CD-4404-CF07-94F58386F252}"/>
          </ac:spMkLst>
        </pc:spChg>
        <pc:spChg chg="mod">
          <ac:chgData name="Nicola Redmond" userId="cf0e6830-68a4-44a8-adf6-d59661ac3e33" providerId="ADAL" clId="{67DAD06E-377D-4799-9048-B181696F9104}" dt="2024-11-06T14:13:57.925" v="278" actId="20577"/>
          <ac:spMkLst>
            <pc:docMk/>
            <pc:sldMk cId="293664939" sldId="256"/>
            <ac:spMk id="20" creationId="{7851832F-A0F8-B114-9934-86480A3DC121}"/>
          </ac:spMkLst>
        </pc:spChg>
        <pc:spChg chg="mod">
          <ac:chgData name="Nicola Redmond" userId="cf0e6830-68a4-44a8-adf6-d59661ac3e33" providerId="ADAL" clId="{67DAD06E-377D-4799-9048-B181696F9104}" dt="2024-11-06T14:01:09.698" v="123" actId="20577"/>
          <ac:spMkLst>
            <pc:docMk/>
            <pc:sldMk cId="293664939" sldId="256"/>
            <ac:spMk id="34" creationId="{50778EB6-87DF-185D-BDB4-E7F0062DA5B7}"/>
          </ac:spMkLst>
        </pc:spChg>
        <pc:cxnChg chg="mod">
          <ac:chgData name="Nicola Redmond" userId="cf0e6830-68a4-44a8-adf6-d59661ac3e33" providerId="ADAL" clId="{67DAD06E-377D-4799-9048-B181696F9104}" dt="2024-11-06T14:14:21.013" v="279" actId="1076"/>
          <ac:cxnSpMkLst>
            <pc:docMk/>
            <pc:sldMk cId="293664939" sldId="256"/>
            <ac:cxnSpMk id="28" creationId="{5272E522-BE2D-F183-BDE6-7F08D8E66F7B}"/>
          </ac:cxnSpMkLst>
        </pc:cxnChg>
      </pc:sldChg>
    </pc:docChg>
  </pc:docChgLst>
  <pc:docChgLst>
    <pc:chgData name="Danielle Mockford" userId="29615cab-2eed-4b77-9dec-288fc836f4d6" providerId="ADAL" clId="{17E1EF68-0310-40F3-ABCD-18405A34FB1C}"/>
    <pc:docChg chg="undo custSel modSld">
      <pc:chgData name="Danielle Mockford" userId="29615cab-2eed-4b77-9dec-288fc836f4d6" providerId="ADAL" clId="{17E1EF68-0310-40F3-ABCD-18405A34FB1C}" dt="2024-10-29T12:59:44.670" v="819" actId="207"/>
      <pc:docMkLst>
        <pc:docMk/>
      </pc:docMkLst>
      <pc:sldChg chg="addSp delSp modSp mod">
        <pc:chgData name="Danielle Mockford" userId="29615cab-2eed-4b77-9dec-288fc836f4d6" providerId="ADAL" clId="{17E1EF68-0310-40F3-ABCD-18405A34FB1C}" dt="2024-10-29T12:59:44.670" v="819" actId="207"/>
        <pc:sldMkLst>
          <pc:docMk/>
          <pc:sldMk cId="293664939" sldId="256"/>
        </pc:sldMkLst>
        <pc:spChg chg="add del mod">
          <ac:chgData name="Danielle Mockford" userId="29615cab-2eed-4b77-9dec-288fc836f4d6" providerId="ADAL" clId="{17E1EF68-0310-40F3-ABCD-18405A34FB1C}" dt="2024-10-29T12:59:44.670" v="819" actId="207"/>
          <ac:spMkLst>
            <pc:docMk/>
            <pc:sldMk cId="293664939" sldId="256"/>
            <ac:spMk id="4" creationId="{9AB472C9-6E90-873A-1D59-E5EC114B4E7C}"/>
          </ac:spMkLst>
        </pc:spChg>
        <pc:spChg chg="add del mod">
          <ac:chgData name="Danielle Mockford" userId="29615cab-2eed-4b77-9dec-288fc836f4d6" providerId="ADAL" clId="{17E1EF68-0310-40F3-ABCD-18405A34FB1C}" dt="2024-10-29T12:59:32.976" v="817" actId="14100"/>
          <ac:spMkLst>
            <pc:docMk/>
            <pc:sldMk cId="293664939" sldId="256"/>
            <ac:spMk id="5" creationId="{8ED72E0C-AC2B-ED17-1579-C022A3DE1121}"/>
          </ac:spMkLst>
        </pc:spChg>
        <pc:spChg chg="add del mod">
          <ac:chgData name="Danielle Mockford" userId="29615cab-2eed-4b77-9dec-288fc836f4d6" providerId="ADAL" clId="{17E1EF68-0310-40F3-ABCD-18405A34FB1C}" dt="2024-10-29T12:46:11.405" v="52" actId="478"/>
          <ac:spMkLst>
            <pc:docMk/>
            <pc:sldMk cId="293664939" sldId="256"/>
            <ac:spMk id="6" creationId="{C028D549-CE7B-D8DB-6CC5-99527554563F}"/>
          </ac:spMkLst>
        </pc:spChg>
        <pc:spChg chg="add del mod">
          <ac:chgData name="Danielle Mockford" userId="29615cab-2eed-4b77-9dec-288fc836f4d6" providerId="ADAL" clId="{17E1EF68-0310-40F3-ABCD-18405A34FB1C}" dt="2024-10-29T12:47:11.079" v="62" actId="14100"/>
          <ac:spMkLst>
            <pc:docMk/>
            <pc:sldMk cId="293664939" sldId="256"/>
            <ac:spMk id="7" creationId="{B0FEA2F8-ED6E-4742-C74F-F1D1A72BA759}"/>
          </ac:spMkLst>
        </pc:spChg>
        <pc:spChg chg="add del mod">
          <ac:chgData name="Danielle Mockford" userId="29615cab-2eed-4b77-9dec-288fc836f4d6" providerId="ADAL" clId="{17E1EF68-0310-40F3-ABCD-18405A34FB1C}" dt="2024-10-29T12:53:16.334" v="536" actId="14100"/>
          <ac:spMkLst>
            <pc:docMk/>
            <pc:sldMk cId="293664939" sldId="256"/>
            <ac:spMk id="8" creationId="{99E9E5F6-37EA-9AAE-03A3-6FDE8E853392}"/>
          </ac:spMkLst>
        </pc:spChg>
        <pc:spChg chg="add del mod">
          <ac:chgData name="Danielle Mockford" userId="29615cab-2eed-4b77-9dec-288fc836f4d6" providerId="ADAL" clId="{17E1EF68-0310-40F3-ABCD-18405A34FB1C}" dt="2024-10-29T12:46:57.782" v="60" actId="14100"/>
          <ac:spMkLst>
            <pc:docMk/>
            <pc:sldMk cId="293664939" sldId="256"/>
            <ac:spMk id="9" creationId="{9ED81BD0-F46C-ADCE-2413-5505716D437B}"/>
          </ac:spMkLst>
        </pc:spChg>
        <pc:spChg chg="add del mod">
          <ac:chgData name="Danielle Mockford" userId="29615cab-2eed-4b77-9dec-288fc836f4d6" providerId="ADAL" clId="{17E1EF68-0310-40F3-ABCD-18405A34FB1C}" dt="2024-10-29T12:56:43.278" v="712" actId="14100"/>
          <ac:spMkLst>
            <pc:docMk/>
            <pc:sldMk cId="293664939" sldId="256"/>
            <ac:spMk id="10" creationId="{0744CE67-1B3E-7631-FF79-46CC8B7C5AC6}"/>
          </ac:spMkLst>
        </pc:spChg>
        <pc:spChg chg="add del mod">
          <ac:chgData name="Danielle Mockford" userId="29615cab-2eed-4b77-9dec-288fc836f4d6" providerId="ADAL" clId="{17E1EF68-0310-40F3-ABCD-18405A34FB1C}" dt="2024-10-29T12:55:28.478" v="568" actId="14100"/>
          <ac:spMkLst>
            <pc:docMk/>
            <pc:sldMk cId="293664939" sldId="256"/>
            <ac:spMk id="11" creationId="{2EDD6367-1193-5627-4B27-EEDE374F1174}"/>
          </ac:spMkLst>
        </pc:spChg>
        <pc:spChg chg="add del mod">
          <ac:chgData name="Danielle Mockford" userId="29615cab-2eed-4b77-9dec-288fc836f4d6" providerId="ADAL" clId="{17E1EF68-0310-40F3-ABCD-18405A34FB1C}" dt="2024-10-29T12:54:20.167" v="553" actId="14100"/>
          <ac:spMkLst>
            <pc:docMk/>
            <pc:sldMk cId="293664939" sldId="256"/>
            <ac:spMk id="12" creationId="{8D5D9C0B-D253-5EAA-EE6B-6FA879E77301}"/>
          </ac:spMkLst>
        </pc:spChg>
        <pc:spChg chg="add del mod">
          <ac:chgData name="Danielle Mockford" userId="29615cab-2eed-4b77-9dec-288fc836f4d6" providerId="ADAL" clId="{17E1EF68-0310-40F3-ABCD-18405A34FB1C}" dt="2024-10-29T12:46:31.887" v="57" actId="14100"/>
          <ac:spMkLst>
            <pc:docMk/>
            <pc:sldMk cId="293664939" sldId="256"/>
            <ac:spMk id="13" creationId="{D27D13C8-638C-480A-499E-31AC819E9C7F}"/>
          </ac:spMkLst>
        </pc:spChg>
        <pc:spChg chg="add del mod">
          <ac:chgData name="Danielle Mockford" userId="29615cab-2eed-4b77-9dec-288fc836f4d6" providerId="ADAL" clId="{17E1EF68-0310-40F3-ABCD-18405A34FB1C}" dt="2024-10-29T12:46:19.391" v="54" actId="14100"/>
          <ac:spMkLst>
            <pc:docMk/>
            <pc:sldMk cId="293664939" sldId="256"/>
            <ac:spMk id="14" creationId="{41361943-133A-47F6-8B20-AB320B7B56BC}"/>
          </ac:spMkLst>
        </pc:spChg>
        <pc:spChg chg="add del mod">
          <ac:chgData name="Danielle Mockford" userId="29615cab-2eed-4b77-9dec-288fc836f4d6" providerId="ADAL" clId="{17E1EF68-0310-40F3-ABCD-18405A34FB1C}" dt="2024-10-29T12:47:18.999" v="64" actId="14100"/>
          <ac:spMkLst>
            <pc:docMk/>
            <pc:sldMk cId="293664939" sldId="256"/>
            <ac:spMk id="15" creationId="{F34A259A-CD6B-6F87-FAF7-0E515E2ECF15}"/>
          </ac:spMkLst>
        </pc:spChg>
        <pc:spChg chg="add del mod">
          <ac:chgData name="Danielle Mockford" userId="29615cab-2eed-4b77-9dec-288fc836f4d6" providerId="ADAL" clId="{17E1EF68-0310-40F3-ABCD-18405A34FB1C}" dt="2024-10-29T12:53:48.582" v="545" actId="14100"/>
          <ac:spMkLst>
            <pc:docMk/>
            <pc:sldMk cId="293664939" sldId="256"/>
            <ac:spMk id="16" creationId="{D7D5B6BB-FE4E-3398-A149-268F3BE6936B}"/>
          </ac:spMkLst>
        </pc:spChg>
        <pc:spChg chg="add del mod">
          <ac:chgData name="Danielle Mockford" userId="29615cab-2eed-4b77-9dec-288fc836f4d6" providerId="ADAL" clId="{17E1EF68-0310-40F3-ABCD-18405A34FB1C}" dt="2024-10-29T12:46:26.254" v="56" actId="1076"/>
          <ac:spMkLst>
            <pc:docMk/>
            <pc:sldMk cId="293664939" sldId="256"/>
            <ac:spMk id="17" creationId="{B02CC48A-D7AC-86C5-C7F5-C57DC68CF877}"/>
          </ac:spMkLst>
        </pc:spChg>
        <pc:spChg chg="add del mod">
          <ac:chgData name="Danielle Mockford" userId="29615cab-2eed-4b77-9dec-288fc836f4d6" providerId="ADAL" clId="{17E1EF68-0310-40F3-ABCD-18405A34FB1C}" dt="2024-10-29T12:54:25.983" v="555" actId="14100"/>
          <ac:spMkLst>
            <pc:docMk/>
            <pc:sldMk cId="293664939" sldId="256"/>
            <ac:spMk id="18" creationId="{D289DB31-2617-E473-6F5E-F2668A39BC76}"/>
          </ac:spMkLst>
        </pc:spChg>
        <pc:spChg chg="add del mod">
          <ac:chgData name="Danielle Mockford" userId="29615cab-2eed-4b77-9dec-288fc836f4d6" providerId="ADAL" clId="{17E1EF68-0310-40F3-ABCD-18405A34FB1C}" dt="2024-10-29T12:46:42.118" v="59" actId="1076"/>
          <ac:spMkLst>
            <pc:docMk/>
            <pc:sldMk cId="293664939" sldId="256"/>
            <ac:spMk id="19" creationId="{E5031D26-D8CD-4404-CF07-94F58386F252}"/>
          </ac:spMkLst>
        </pc:spChg>
        <pc:spChg chg="add del mod">
          <ac:chgData name="Danielle Mockford" userId="29615cab-2eed-4b77-9dec-288fc836f4d6" providerId="ADAL" clId="{17E1EF68-0310-40F3-ABCD-18405A34FB1C}" dt="2024-10-29T12:57:39.179" v="802" actId="20577"/>
          <ac:spMkLst>
            <pc:docMk/>
            <pc:sldMk cId="293664939" sldId="256"/>
            <ac:spMk id="20" creationId="{7851832F-A0F8-B114-9934-86480A3DC121}"/>
          </ac:spMkLst>
        </pc:spChg>
        <pc:spChg chg="add del mod">
          <ac:chgData name="Danielle Mockford" userId="29615cab-2eed-4b77-9dec-288fc836f4d6" providerId="ADAL" clId="{17E1EF68-0310-40F3-ABCD-18405A34FB1C}" dt="2024-10-29T12:55:24.712" v="567" actId="1076"/>
          <ac:spMkLst>
            <pc:docMk/>
            <pc:sldMk cId="293664939" sldId="256"/>
            <ac:spMk id="21" creationId="{B5CE9D60-CFF8-3BC1-2EDE-2DD4C2882224}"/>
          </ac:spMkLst>
        </pc:spChg>
        <pc:spChg chg="add del mod">
          <ac:chgData name="Danielle Mockford" userId="29615cab-2eed-4b77-9dec-288fc836f4d6" providerId="ADAL" clId="{17E1EF68-0310-40F3-ABCD-18405A34FB1C}" dt="2024-10-29T12:56:37.717" v="711" actId="14100"/>
          <ac:spMkLst>
            <pc:docMk/>
            <pc:sldMk cId="293664939" sldId="256"/>
            <ac:spMk id="30" creationId="{3EE90DB8-E134-015D-6D68-D48B8B019270}"/>
          </ac:spMkLst>
        </pc:spChg>
        <pc:spChg chg="add del mod">
          <ac:chgData name="Danielle Mockford" userId="29615cab-2eed-4b77-9dec-288fc836f4d6" providerId="ADAL" clId="{17E1EF68-0310-40F3-ABCD-18405A34FB1C}" dt="2024-10-29T12:53:33.598" v="540" actId="14100"/>
          <ac:spMkLst>
            <pc:docMk/>
            <pc:sldMk cId="293664939" sldId="256"/>
            <ac:spMk id="31" creationId="{0B17E8D4-4C3E-14B7-CE68-7B3911E41AE4}"/>
          </ac:spMkLst>
        </pc:spChg>
        <pc:spChg chg="add del mod">
          <ac:chgData name="Danielle Mockford" userId="29615cab-2eed-4b77-9dec-288fc836f4d6" providerId="ADAL" clId="{17E1EF68-0310-40F3-ABCD-18405A34FB1C}" dt="2024-10-29T12:47:33.230" v="67" actId="14100"/>
          <ac:spMkLst>
            <pc:docMk/>
            <pc:sldMk cId="293664939" sldId="256"/>
            <ac:spMk id="32" creationId="{C2C2AB67-C1F1-CC36-3353-95AE7C0430E9}"/>
          </ac:spMkLst>
        </pc:spChg>
        <pc:spChg chg="add del mod">
          <ac:chgData name="Danielle Mockford" userId="29615cab-2eed-4b77-9dec-288fc836f4d6" providerId="ADAL" clId="{17E1EF68-0310-40F3-ABCD-18405A34FB1C}" dt="2024-10-29T12:47:28.064" v="66" actId="14100"/>
          <ac:spMkLst>
            <pc:docMk/>
            <pc:sldMk cId="293664939" sldId="256"/>
            <ac:spMk id="33" creationId="{E80B5CF2-CE58-8547-10F7-67C2C63B8A6B}"/>
          </ac:spMkLst>
        </pc:spChg>
        <pc:spChg chg="add del mod">
          <ac:chgData name="Danielle Mockford" userId="29615cab-2eed-4b77-9dec-288fc836f4d6" providerId="ADAL" clId="{17E1EF68-0310-40F3-ABCD-18405A34FB1C}" dt="2024-10-29T12:55:32.734" v="569" actId="14100"/>
          <ac:spMkLst>
            <pc:docMk/>
            <pc:sldMk cId="293664939" sldId="256"/>
            <ac:spMk id="34" creationId="{50778EB6-87DF-185D-BDB4-E7F0062DA5B7}"/>
          </ac:spMkLst>
        </pc:spChg>
        <pc:spChg chg="add del mod">
          <ac:chgData name="Danielle Mockford" userId="29615cab-2eed-4b77-9dec-288fc836f4d6" providerId="ADAL" clId="{17E1EF68-0310-40F3-ABCD-18405A34FB1C}" dt="2024-10-29T12:46:14.387" v="53" actId="478"/>
          <ac:spMkLst>
            <pc:docMk/>
            <pc:sldMk cId="293664939" sldId="256"/>
            <ac:spMk id="35" creationId="{30818F33-95FE-0CF7-6EA9-6AAC5624C48F}"/>
          </ac:spMkLst>
        </pc:spChg>
        <pc:cxnChg chg="add del mod">
          <ac:chgData name="Danielle Mockford" userId="29615cab-2eed-4b77-9dec-288fc836f4d6" providerId="ADAL" clId="{17E1EF68-0310-40F3-ABCD-18405A34FB1C}" dt="2024-10-29T12:46:11.405" v="52" actId="478"/>
          <ac:cxnSpMkLst>
            <pc:docMk/>
            <pc:sldMk cId="293664939" sldId="256"/>
            <ac:cxnSpMk id="22" creationId="{8F5A58D6-0F91-07F5-35BE-FBDC619C843F}"/>
          </ac:cxnSpMkLst>
        </pc:cxnChg>
        <pc:cxnChg chg="add del mod">
          <ac:chgData name="Danielle Mockford" userId="29615cab-2eed-4b77-9dec-288fc836f4d6" providerId="ADAL" clId="{17E1EF68-0310-40F3-ABCD-18405A34FB1C}" dt="2024-10-29T12:46:11.405" v="52" actId="478"/>
          <ac:cxnSpMkLst>
            <pc:docMk/>
            <pc:sldMk cId="293664939" sldId="256"/>
            <ac:cxnSpMk id="23" creationId="{EED66F29-58CD-C66A-8203-1BB8A09C6F86}"/>
          </ac:cxnSpMkLst>
        </pc:cxnChg>
        <pc:cxnChg chg="add del mod">
          <ac:chgData name="Danielle Mockford" userId="29615cab-2eed-4b77-9dec-288fc836f4d6" providerId="ADAL" clId="{17E1EF68-0310-40F3-ABCD-18405A34FB1C}" dt="2024-10-29T12:52:58.865" v="531" actId="1076"/>
          <ac:cxnSpMkLst>
            <pc:docMk/>
            <pc:sldMk cId="293664939" sldId="256"/>
            <ac:cxnSpMk id="24" creationId="{5B947B74-D237-ABA9-A9E1-D0FA933E8353}"/>
          </ac:cxnSpMkLst>
        </pc:cxnChg>
        <pc:cxnChg chg="add del mod">
          <ac:chgData name="Danielle Mockford" userId="29615cab-2eed-4b77-9dec-288fc836f4d6" providerId="ADAL" clId="{17E1EF68-0310-40F3-ABCD-18405A34FB1C}" dt="2024-10-29T12:53:38.103" v="541" actId="1076"/>
          <ac:cxnSpMkLst>
            <pc:docMk/>
            <pc:sldMk cId="293664939" sldId="256"/>
            <ac:cxnSpMk id="25" creationId="{E784C6EE-1D33-F694-3AFD-3887AF3EE379}"/>
          </ac:cxnSpMkLst>
        </pc:cxnChg>
        <pc:cxnChg chg="add del mod">
          <ac:chgData name="Danielle Mockford" userId="29615cab-2eed-4b77-9dec-288fc836f4d6" providerId="ADAL" clId="{17E1EF68-0310-40F3-ABCD-18405A34FB1C}" dt="2024-10-29T12:55:38.118" v="570" actId="14100"/>
          <ac:cxnSpMkLst>
            <pc:docMk/>
            <pc:sldMk cId="293664939" sldId="256"/>
            <ac:cxnSpMk id="26" creationId="{72A7BE38-015A-32D5-524E-C5B3D1AF9A78}"/>
          </ac:cxnSpMkLst>
        </pc:cxnChg>
        <pc:cxnChg chg="add del mod">
          <ac:chgData name="Danielle Mockford" userId="29615cab-2eed-4b77-9dec-288fc836f4d6" providerId="ADAL" clId="{17E1EF68-0310-40F3-ABCD-18405A34FB1C}" dt="2024-10-29T12:59:35.710" v="818" actId="1076"/>
          <ac:cxnSpMkLst>
            <pc:docMk/>
            <pc:sldMk cId="293664939" sldId="256"/>
            <ac:cxnSpMk id="27" creationId="{4B53B03B-4D0D-A783-110F-32830F3742F7}"/>
          </ac:cxnSpMkLst>
        </pc:cxnChg>
        <pc:cxnChg chg="add del mod">
          <ac:chgData name="Danielle Mockford" userId="29615cab-2eed-4b77-9dec-288fc836f4d6" providerId="ADAL" clId="{17E1EF68-0310-40F3-ABCD-18405A34FB1C}" dt="2024-10-29T12:46:11.405" v="52" actId="478"/>
          <ac:cxnSpMkLst>
            <pc:docMk/>
            <pc:sldMk cId="293664939" sldId="256"/>
            <ac:cxnSpMk id="28" creationId="{5272E522-BE2D-F183-BDE6-7F08D8E66F7B}"/>
          </ac:cxnSpMkLst>
        </pc:cxnChg>
        <pc:cxnChg chg="add del mod">
          <ac:chgData name="Danielle Mockford" userId="29615cab-2eed-4b77-9dec-288fc836f4d6" providerId="ADAL" clId="{17E1EF68-0310-40F3-ABCD-18405A34FB1C}" dt="2024-10-29T12:46:11.405" v="52" actId="478"/>
          <ac:cxnSpMkLst>
            <pc:docMk/>
            <pc:sldMk cId="293664939" sldId="256"/>
            <ac:cxnSpMk id="29" creationId="{F9DA36A6-6CC1-5DFB-29F9-964055093B8A}"/>
          </ac:cxnSpMkLst>
        </pc:cxn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A5DF7-9760-48A9-8C16-37B3EA7884A7}" type="datetimeFigureOut">
              <a:rPr lang="en-GB" smtClean="0"/>
              <a:t>06/11/2024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858C9-A0A2-4C78-9EF5-9B77D611D1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75571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A5DF7-9760-48A9-8C16-37B3EA7884A7}" type="datetimeFigureOut">
              <a:rPr lang="en-GB" smtClean="0"/>
              <a:t>06/11/2024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858C9-A0A2-4C78-9EF5-9B77D611D1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933750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A5DF7-9760-48A9-8C16-37B3EA7884A7}" type="datetimeFigureOut">
              <a:rPr lang="en-GB" smtClean="0"/>
              <a:t>06/11/2024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858C9-A0A2-4C78-9EF5-9B77D611D1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54233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A5DF7-9760-48A9-8C16-37B3EA7884A7}" type="datetimeFigureOut">
              <a:rPr lang="en-GB" smtClean="0"/>
              <a:t>06/11/2024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858C9-A0A2-4C78-9EF5-9B77D611D1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56941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A5DF7-9760-48A9-8C16-37B3EA7884A7}" type="datetimeFigureOut">
              <a:rPr lang="en-GB" smtClean="0"/>
              <a:t>06/11/2024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858C9-A0A2-4C78-9EF5-9B77D611D1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56503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A5DF7-9760-48A9-8C16-37B3EA7884A7}" type="datetimeFigureOut">
              <a:rPr lang="en-GB" smtClean="0"/>
              <a:t>06/11/2024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858C9-A0A2-4C78-9EF5-9B77D611D1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61892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A5DF7-9760-48A9-8C16-37B3EA7884A7}" type="datetimeFigureOut">
              <a:rPr lang="en-GB" smtClean="0"/>
              <a:t>06/11/2024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858C9-A0A2-4C78-9EF5-9B77D611D1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96156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A5DF7-9760-48A9-8C16-37B3EA7884A7}" type="datetimeFigureOut">
              <a:rPr lang="en-GB" smtClean="0"/>
              <a:t>06/11/2024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858C9-A0A2-4C78-9EF5-9B77D611D1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28798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A5DF7-9760-48A9-8C16-37B3EA7884A7}" type="datetimeFigureOut">
              <a:rPr lang="en-GB" smtClean="0"/>
              <a:t>06/11/2024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858C9-A0A2-4C78-9EF5-9B77D611D1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74115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A5DF7-9760-48A9-8C16-37B3EA7884A7}" type="datetimeFigureOut">
              <a:rPr lang="en-GB" smtClean="0"/>
              <a:t>06/11/2024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858C9-A0A2-4C78-9EF5-9B77D611D1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42173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A5DF7-9760-48A9-8C16-37B3EA7884A7}" type="datetimeFigureOut">
              <a:rPr lang="en-GB" smtClean="0"/>
              <a:t>06/11/2024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858C9-A0A2-4C78-9EF5-9B77D611D1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50591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6A5DF7-9760-48A9-8C16-37B3EA7884A7}" type="datetimeFigureOut">
              <a:rPr lang="en-GB" smtClean="0"/>
              <a:t>06/11/2024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E858C9-A0A2-4C78-9EF5-9B77D611D1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62617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2">
            <a:extLst>
              <a:ext uri="{FF2B5EF4-FFF2-40B4-BE49-F238E27FC236}">
                <a16:creationId xmlns:a16="http://schemas.microsoft.com/office/drawing/2014/main" id="{8ED72E0C-AC2B-ED17-1579-C022A3DE11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55418" y="2649689"/>
            <a:ext cx="2778427" cy="400015"/>
          </a:xfrm>
          <a:prstGeom prst="rect">
            <a:avLst/>
          </a:prstGeom>
          <a:gradFill flip="none" rotWithShape="1">
            <a:gsLst>
              <a:gs pos="0">
                <a:srgbClr val="FF0000">
                  <a:tint val="66000"/>
                  <a:satMod val="160000"/>
                </a:srgbClr>
              </a:gs>
              <a:gs pos="50000">
                <a:srgbClr val="FF0000">
                  <a:tint val="44500"/>
                  <a:satMod val="160000"/>
                </a:srgbClr>
              </a:gs>
              <a:gs pos="100000">
                <a:srgbClr val="FF000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 w="6350">
            <a:solidFill>
              <a:schemeClr val="tx1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Let’s Celebrate!</a:t>
            </a:r>
            <a:endParaRPr kumimoji="0" lang="en-US" alt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028D549-CE7B-D8DB-6CC5-99527554563F}"/>
              </a:ext>
            </a:extLst>
          </p:cNvPr>
          <p:cNvSpPr/>
          <p:nvPr/>
        </p:nvSpPr>
        <p:spPr>
          <a:xfrm>
            <a:off x="184785" y="154967"/>
            <a:ext cx="3308985" cy="156644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GB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0FEA2F8-ED6E-4742-C74F-F1D1A72BA759}"/>
              </a:ext>
            </a:extLst>
          </p:cNvPr>
          <p:cNvSpPr/>
          <p:nvPr/>
        </p:nvSpPr>
        <p:spPr>
          <a:xfrm>
            <a:off x="3686175" y="160683"/>
            <a:ext cx="2943225" cy="128587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GB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9E9E5F6-37EA-9AAE-03A3-6FDE8E853392}"/>
              </a:ext>
            </a:extLst>
          </p:cNvPr>
          <p:cNvSpPr/>
          <p:nvPr/>
        </p:nvSpPr>
        <p:spPr>
          <a:xfrm>
            <a:off x="6754006" y="165090"/>
            <a:ext cx="2967209" cy="193929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GB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9ED81BD0-F46C-ADCE-2413-5505716D437B}"/>
              </a:ext>
            </a:extLst>
          </p:cNvPr>
          <p:cNvSpPr/>
          <p:nvPr/>
        </p:nvSpPr>
        <p:spPr>
          <a:xfrm>
            <a:off x="191452" y="3794874"/>
            <a:ext cx="3308985" cy="290815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GB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744CE67-1B3E-7631-FF79-46CC8B7C5AC6}"/>
              </a:ext>
            </a:extLst>
          </p:cNvPr>
          <p:cNvSpPr/>
          <p:nvPr/>
        </p:nvSpPr>
        <p:spPr>
          <a:xfrm>
            <a:off x="3724275" y="3460558"/>
            <a:ext cx="2905125" cy="167080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GB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EDD6367-1193-5627-4B27-EEDE374F1174}"/>
              </a:ext>
            </a:extLst>
          </p:cNvPr>
          <p:cNvSpPr/>
          <p:nvPr/>
        </p:nvSpPr>
        <p:spPr>
          <a:xfrm>
            <a:off x="6939376" y="5180392"/>
            <a:ext cx="2801843" cy="152264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GB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D5D9C0B-D253-5EAA-EE6B-6FA879E77301}"/>
              </a:ext>
            </a:extLst>
          </p:cNvPr>
          <p:cNvSpPr/>
          <p:nvPr/>
        </p:nvSpPr>
        <p:spPr>
          <a:xfrm>
            <a:off x="6921183" y="2183838"/>
            <a:ext cx="2820036" cy="200745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GB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D27D13C8-638C-480A-499E-31AC819E9C7F}"/>
              </a:ext>
            </a:extLst>
          </p:cNvPr>
          <p:cNvSpPr/>
          <p:nvPr/>
        </p:nvSpPr>
        <p:spPr>
          <a:xfrm>
            <a:off x="191452" y="1803653"/>
            <a:ext cx="3308985" cy="189280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GB"/>
          </a:p>
        </p:txBody>
      </p:sp>
      <p:sp>
        <p:nvSpPr>
          <p:cNvPr id="14" name="Text Box 4">
            <a:extLst>
              <a:ext uri="{FF2B5EF4-FFF2-40B4-BE49-F238E27FC236}">
                <a16:creationId xmlns:a16="http://schemas.microsoft.com/office/drawing/2014/main" id="{41361943-133A-47F6-8B20-AB320B7B56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4948" y="288930"/>
            <a:ext cx="3200400" cy="1416308"/>
          </a:xfrm>
          <a:prstGeom prst="rect">
            <a:avLst/>
          </a:prstGeom>
          <a:solidFill>
            <a:srgbClr val="FFFFFF"/>
          </a:solidFill>
          <a:ln w="6350">
            <a:solidFill>
              <a:srgbClr val="FFFFFF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1" i="0" u="sng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PERSONAL, SOCIAL AND EMOTINOAL DEVELOPMENT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Making friends and taking turns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lang="en-US" altLang="en-US" sz="10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Asking ‘Can I play?’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List</a:t>
            </a:r>
            <a:r>
              <a:rPr lang="en-US" altLang="en-US" sz="10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ening to what our friends are saying</a:t>
            </a:r>
            <a:endParaRPr kumimoji="0" lang="en-US" altLang="en-US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JIGSAW PUZZLE </a:t>
            </a:r>
            <a:r>
              <a:rPr lang="en-US" altLang="en-US" sz="9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2</a:t>
            </a: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– </a:t>
            </a: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Celebrating differences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VOCABULARY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Friends, family,  team, respect, happy, sad, angry, worried, nervous, excited, similarities, differences, together, rights, responsibilities, myself, others, share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5" name="Text Box 11">
            <a:extLst>
              <a:ext uri="{FF2B5EF4-FFF2-40B4-BE49-F238E27FC236}">
                <a16:creationId xmlns:a16="http://schemas.microsoft.com/office/drawing/2014/main" id="{F34A259A-CD6B-6F87-FAF7-0E515E2ECF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24275" y="212812"/>
            <a:ext cx="2805734" cy="1200150"/>
          </a:xfrm>
          <a:prstGeom prst="rect">
            <a:avLst/>
          </a:prstGeom>
          <a:solidFill>
            <a:srgbClr val="FFFFFF"/>
          </a:solidFill>
          <a:ln w="6350">
            <a:solidFill>
              <a:srgbClr val="FFFFFF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1" i="0" u="sng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COMMUNICTION AND LANGUAGE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Listening and waiting to respond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lang="en-US" altLang="en-US" sz="1100" dirty="0">
                <a:latin typeface="Aptos" panose="020B0004020202020204" pitchFamily="34" charset="0"/>
                <a:cs typeface="Times New Roman" panose="02020603050405020304" pitchFamily="18" charset="0"/>
              </a:rPr>
              <a:t>Taking turns in conversation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  <a:cs typeface="Times New Roman" panose="02020603050405020304" pitchFamily="18" charset="0"/>
              </a:rPr>
              <a:t>Answering a question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VOCABULARY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Listen, answer, question, quiet</a:t>
            </a:r>
            <a:r>
              <a: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, wait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6" name="Text Box 10">
            <a:extLst>
              <a:ext uri="{FF2B5EF4-FFF2-40B4-BE49-F238E27FC236}">
                <a16:creationId xmlns:a16="http://schemas.microsoft.com/office/drawing/2014/main" id="{D7D5B6BB-FE4E-3398-A149-268F3BE693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08299" y="212812"/>
            <a:ext cx="2836082" cy="1870588"/>
          </a:xfrm>
          <a:prstGeom prst="rect">
            <a:avLst/>
          </a:prstGeom>
          <a:solidFill>
            <a:srgbClr val="FFFFFF"/>
          </a:solidFill>
          <a:ln w="6350">
            <a:solidFill>
              <a:srgbClr val="FFFFFF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1" i="0" u="sng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PHYSICAL DEVELOPMENT </a:t>
            </a:r>
            <a:endParaRPr kumimoji="0" lang="en-US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lang="en-US" altLang="en-US" sz="1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Moving and handling larger equipment e.g. throwing at a target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Balance and body shapes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Fine motor control and letter formation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Scissor control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Weekly PE lessons with specialist teacher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1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VOCABULARY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Throw, target, letters, pencil, pinch, balance, snip,  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7" name="Text Box 9">
            <a:extLst>
              <a:ext uri="{FF2B5EF4-FFF2-40B4-BE49-F238E27FC236}">
                <a16:creationId xmlns:a16="http://schemas.microsoft.com/office/drawing/2014/main" id="{B02CC48A-D7AC-86C5-C7F5-C57DC68CF8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1620" y="1871967"/>
            <a:ext cx="3153728" cy="1750109"/>
          </a:xfrm>
          <a:prstGeom prst="rect">
            <a:avLst/>
          </a:prstGeom>
          <a:solidFill>
            <a:srgbClr val="FFFFFF"/>
          </a:solidFill>
          <a:ln w="6350">
            <a:solidFill>
              <a:srgbClr val="FFFFFF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1" i="0" u="sng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LITERACY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Story retelling and acting out stories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lang="en-US" altLang="en-US" sz="10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Class poetry recitals and rhyme singing</a:t>
            </a:r>
            <a:endParaRPr kumimoji="0" lang="en-US" altLang="en-US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lang="en-US" altLang="en-US" sz="1000" dirty="0">
                <a:latin typeface="Aptos" panose="020B0004020202020204" pitchFamily="34" charset="0"/>
                <a:cs typeface="Times New Roman" panose="02020603050405020304" pitchFamily="18" charset="0"/>
              </a:rPr>
              <a:t>Segmenting words for writing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  <a:cs typeface="Times New Roman" panose="02020603050405020304" pitchFamily="18" charset="0"/>
              </a:rPr>
              <a:t>Letter formation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lang="en-US" altLang="en-US" sz="1000" dirty="0">
                <a:latin typeface="Aptos" panose="020B0004020202020204" pitchFamily="34" charset="0"/>
                <a:cs typeface="Times New Roman" panose="02020603050405020304" pitchFamily="18" charset="0"/>
              </a:rPr>
              <a:t>Blending words to read CVC words, beginning to read simple sentences and knowing tricky words</a:t>
            </a:r>
            <a:endParaRPr kumimoji="0" lang="en-US" altLang="en-US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ptos" panose="020B000402020202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lang="en-US" altLang="en-US" sz="1000" dirty="0">
                <a:latin typeface="Aptos" panose="020B0004020202020204" pitchFamily="34" charset="0"/>
                <a:cs typeface="Times New Roman" panose="02020603050405020304" pitchFamily="18" charset="0"/>
              </a:rPr>
              <a:t>Beginning to write with meaning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VOCABULARY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Tricky word, sound, blend, segment, digraph, finger space, rhyme, story, character, setting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8" name="Text Box 8">
            <a:extLst>
              <a:ext uri="{FF2B5EF4-FFF2-40B4-BE49-F238E27FC236}">
                <a16:creationId xmlns:a16="http://schemas.microsoft.com/office/drawing/2014/main" id="{D289DB31-2617-E473-6F5E-F2668A39BC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49208" y="2280155"/>
            <a:ext cx="2618667" cy="1759790"/>
          </a:xfrm>
          <a:prstGeom prst="rect">
            <a:avLst/>
          </a:prstGeom>
          <a:solidFill>
            <a:srgbClr val="FFFFFF"/>
          </a:solidFill>
          <a:ln w="6350">
            <a:solidFill>
              <a:srgbClr val="FFFFFF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1" i="0" u="sng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MATHEMATICS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Counting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1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Subitising</a:t>
            </a:r>
            <a:endParaRPr kumimoji="0" lang="en-US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lang="en-US" altLang="en-US" sz="1100" dirty="0">
                <a:latin typeface="Aptos" panose="020B0004020202020204" pitchFamily="34" charset="0"/>
                <a:cs typeface="Times New Roman" panose="02020603050405020304" pitchFamily="18" charset="0"/>
              </a:rPr>
              <a:t>Composition of numbers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One more and one less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Shape and pattern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VOCABULARY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Numbers 1-10, more, fewer, the same, one more, one less, square, triangle, circle, and, altogether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9" name="Text Box 29">
            <a:extLst>
              <a:ext uri="{FF2B5EF4-FFF2-40B4-BE49-F238E27FC236}">
                <a16:creationId xmlns:a16="http://schemas.microsoft.com/office/drawing/2014/main" id="{E5031D26-D8CD-4404-CF07-94F58386F2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8125" y="3827052"/>
            <a:ext cx="3200718" cy="2818136"/>
          </a:xfrm>
          <a:prstGeom prst="rect">
            <a:avLst/>
          </a:prstGeom>
          <a:solidFill>
            <a:srgbClr val="FFFFFF"/>
          </a:solidFill>
          <a:ln w="6350">
            <a:solidFill>
              <a:srgbClr val="FFFFFF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1" i="0" u="sng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UNDERSTANDING OF THE WORLD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Thinking about how people around the world celebrate special times.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lang="en-US" altLang="en-US" sz="1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What do we do to celebrate special times in our families?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Why are birthday’s special?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lang="en-US" altLang="en-US" sz="1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Looking at the seasonal changes and changes in the weather.  What is changing around us?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lang="en-US" altLang="en-US" sz="1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In RE thinking about why Christians perform a nativity.  Who was Jesus and why was his birth special?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VOCABULARY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Light, dar</a:t>
            </a:r>
            <a:r>
              <a:rPr lang="en-US" altLang="en-US" sz="10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k, remembrance, poppy,  firework, bonfire, Diwali, diva lamp, rangoli patterns, birthday, candle, Christmas, nativity, Jesus, wise men, shepherd, Mary, Joseph, angel, star, r</a:t>
            </a: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  <a:cs typeface="Times New Roman" panose="02020603050405020304" pitchFamily="18" charset="0"/>
              </a:rPr>
              <a:t>ain, wind, sun, fog, mist, frost, ice, snow, hail, clouds, storm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0" name="Text Box 28">
            <a:extLst>
              <a:ext uri="{FF2B5EF4-FFF2-40B4-BE49-F238E27FC236}">
                <a16:creationId xmlns:a16="http://schemas.microsoft.com/office/drawing/2014/main" id="{7851832F-A0F8-B114-9934-86480A3DC1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64915" y="3517515"/>
            <a:ext cx="2807687" cy="1580870"/>
          </a:xfrm>
          <a:prstGeom prst="rect">
            <a:avLst/>
          </a:prstGeom>
          <a:solidFill>
            <a:srgbClr val="FFFFFF"/>
          </a:solidFill>
          <a:ln w="6350">
            <a:solidFill>
              <a:srgbClr val="FFFFFF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1" i="0" u="sng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EXPRESSIVE ARTS AND DESIGN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1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Colour</a:t>
            </a:r>
            <a:r>
              <a:rPr lang="en-US" altLang="en-US" sz="1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and pattern including printing with different textures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Home role play with celebration focus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Singing and dancing for our Nativity play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lang="en-US" altLang="en-US" sz="1100" dirty="0">
                <a:latin typeface="Aptos" panose="020B0004020202020204" pitchFamily="34" charset="0"/>
                <a:cs typeface="Times New Roman" panose="02020603050405020304" pitchFamily="18" charset="0"/>
              </a:rPr>
              <a:t>Cooking for celebrations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VOCABULARY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</a:rPr>
              <a:t>Food, cook, celebrate, tool, print, pattern, repeat, dance, sing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1" name="Text Box 1">
            <a:extLst>
              <a:ext uri="{FF2B5EF4-FFF2-40B4-BE49-F238E27FC236}">
                <a16:creationId xmlns:a16="http://schemas.microsoft.com/office/drawing/2014/main" id="{B5CE9D60-CFF8-3BC1-2EDE-2DD4C28822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52860" y="5228975"/>
            <a:ext cx="2756681" cy="1392052"/>
          </a:xfrm>
          <a:prstGeom prst="rect">
            <a:avLst/>
          </a:prstGeom>
          <a:solidFill>
            <a:srgbClr val="FFFFFF"/>
          </a:solidFill>
          <a:ln w="6350">
            <a:solidFill>
              <a:srgbClr val="FFFFFF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1" i="0" u="sng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HOME LEARNING OPPORTUNITIES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Talk about family celebrations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Observe the changes in the seasons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lang="en-US" altLang="en-US" sz="1000" dirty="0">
                <a:latin typeface="Aptos" panose="020B0004020202020204" pitchFamily="34" charset="0"/>
                <a:cs typeface="Times New Roman" panose="02020603050405020304" pitchFamily="18" charset="0"/>
              </a:rPr>
              <a:t>Collect natural resources and make a picture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Visit the library and take out a book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Read and discuss as many books as you can, can you act out a story together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Look for numbers inside and outside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  <a:cs typeface="Times New Roman" panose="02020603050405020304" pitchFamily="18" charset="0"/>
              </a:rPr>
              <a:t>Make a card/gift for someone to say thank you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8F5A58D6-0F91-07F5-35BE-FBDC619C843F}"/>
              </a:ext>
            </a:extLst>
          </p:cNvPr>
          <p:cNvCxnSpPr/>
          <p:nvPr/>
        </p:nvCxnSpPr>
        <p:spPr>
          <a:xfrm flipH="1" flipV="1">
            <a:off x="3576955" y="2233958"/>
            <a:ext cx="419100" cy="29908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EED66F29-58CD-C66A-8203-1BB8A09C6F86}"/>
              </a:ext>
            </a:extLst>
          </p:cNvPr>
          <p:cNvCxnSpPr/>
          <p:nvPr/>
        </p:nvCxnSpPr>
        <p:spPr>
          <a:xfrm flipH="1" flipV="1">
            <a:off x="5304790" y="2341273"/>
            <a:ext cx="45085" cy="25146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5B947B74-D237-ABA9-A9E1-D0FA933E8353}"/>
              </a:ext>
            </a:extLst>
          </p:cNvPr>
          <p:cNvCxnSpPr/>
          <p:nvPr/>
        </p:nvCxnSpPr>
        <p:spPr>
          <a:xfrm flipV="1">
            <a:off x="6390716" y="2239673"/>
            <a:ext cx="445770" cy="35306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E784C6EE-1D33-F694-3AFD-3887AF3EE379}"/>
              </a:ext>
            </a:extLst>
          </p:cNvPr>
          <p:cNvCxnSpPr/>
          <p:nvPr/>
        </p:nvCxnSpPr>
        <p:spPr>
          <a:xfrm>
            <a:off x="6652464" y="2728026"/>
            <a:ext cx="227330" cy="4508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72A7BE38-015A-32D5-524E-C5B3D1AF9A78}"/>
              </a:ext>
            </a:extLst>
          </p:cNvPr>
          <p:cNvCxnSpPr>
            <a:cxnSpLocks/>
          </p:cNvCxnSpPr>
          <p:nvPr/>
        </p:nvCxnSpPr>
        <p:spPr>
          <a:xfrm>
            <a:off x="6703679" y="3049705"/>
            <a:ext cx="104620" cy="215511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4B53B03B-4D0D-A783-110F-32830F3742F7}"/>
              </a:ext>
            </a:extLst>
          </p:cNvPr>
          <p:cNvCxnSpPr>
            <a:cxnSpLocks/>
          </p:cNvCxnSpPr>
          <p:nvPr/>
        </p:nvCxnSpPr>
        <p:spPr>
          <a:xfrm flipH="1">
            <a:off x="5185085" y="3148486"/>
            <a:ext cx="59690" cy="30162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5272E522-BE2D-F183-BDE6-7F08D8E66F7B}"/>
              </a:ext>
            </a:extLst>
          </p:cNvPr>
          <p:cNvCxnSpPr/>
          <p:nvPr/>
        </p:nvCxnSpPr>
        <p:spPr>
          <a:xfrm flipH="1">
            <a:off x="3541077" y="3145186"/>
            <a:ext cx="191135" cy="165735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F9DA36A6-6CC1-5DFB-29F9-964055093B8A}"/>
              </a:ext>
            </a:extLst>
          </p:cNvPr>
          <p:cNvCxnSpPr/>
          <p:nvPr/>
        </p:nvCxnSpPr>
        <p:spPr>
          <a:xfrm flipH="1">
            <a:off x="3509645" y="2768628"/>
            <a:ext cx="260985" cy="4508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Rectangle 29">
            <a:extLst>
              <a:ext uri="{FF2B5EF4-FFF2-40B4-BE49-F238E27FC236}">
                <a16:creationId xmlns:a16="http://schemas.microsoft.com/office/drawing/2014/main" id="{3EE90DB8-E134-015D-6D68-D48B8B019270}"/>
              </a:ext>
            </a:extLst>
          </p:cNvPr>
          <p:cNvSpPr/>
          <p:nvPr/>
        </p:nvSpPr>
        <p:spPr>
          <a:xfrm>
            <a:off x="3728720" y="5174675"/>
            <a:ext cx="2905125" cy="152264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GB"/>
          </a:p>
        </p:txBody>
      </p:sp>
      <p:sp>
        <p:nvSpPr>
          <p:cNvPr id="31" name="Text Box 25">
            <a:extLst>
              <a:ext uri="{FF2B5EF4-FFF2-40B4-BE49-F238E27FC236}">
                <a16:creationId xmlns:a16="http://schemas.microsoft.com/office/drawing/2014/main" id="{0B17E8D4-4C3E-14B7-CE68-7B3911E41A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40162" y="5204815"/>
            <a:ext cx="2689847" cy="1440373"/>
          </a:xfrm>
          <a:prstGeom prst="rect">
            <a:avLst/>
          </a:prstGeom>
          <a:solidFill>
            <a:srgbClr val="FFFFFF"/>
          </a:solidFill>
          <a:ln w="6350">
            <a:solidFill>
              <a:srgbClr val="FFFFFF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1" i="0" u="sng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DATES FOR THE DIARY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lang="en-US" altLang="en-US" sz="900" dirty="0">
                <a:latin typeface="Aptos" panose="020B0004020202020204" pitchFamily="34" charset="0"/>
                <a:cs typeface="Times New Roman" panose="02020603050405020304" pitchFamily="18" charset="0"/>
              </a:rPr>
              <a:t> Friday 15</a:t>
            </a:r>
            <a:r>
              <a:rPr lang="en-US" altLang="en-US" sz="900" baseline="30000" dirty="0">
                <a:latin typeface="Aptos" panose="020B0004020202020204" pitchFamily="34" charset="0"/>
                <a:cs typeface="Times New Roman" panose="02020603050405020304" pitchFamily="18" charset="0"/>
              </a:rPr>
              <a:t>th</a:t>
            </a:r>
            <a:r>
              <a:rPr lang="en-US" altLang="en-US" sz="900" dirty="0">
                <a:latin typeface="Aptos" panose="020B0004020202020204" pitchFamily="34" charset="0"/>
                <a:cs typeface="Times New Roman" panose="02020603050405020304" pitchFamily="18" charset="0"/>
              </a:rPr>
              <a:t> November- Children in Need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n-US" altLang="en-US" sz="900" dirty="0">
                <a:latin typeface="Aptos" panose="020B0004020202020204" pitchFamily="34" charset="0"/>
                <a:cs typeface="Times New Roman" panose="02020603050405020304" pitchFamily="18" charset="0"/>
              </a:rPr>
              <a:t>Friday 15</a:t>
            </a:r>
            <a:r>
              <a:rPr lang="en-US" altLang="en-US" sz="900" baseline="30000" dirty="0">
                <a:latin typeface="Aptos" panose="020B0004020202020204" pitchFamily="34" charset="0"/>
                <a:cs typeface="Times New Roman" panose="02020603050405020304" pitchFamily="18" charset="0"/>
              </a:rPr>
              <a:t>th</a:t>
            </a:r>
            <a:r>
              <a:rPr lang="en-US" altLang="en-US" sz="900" dirty="0">
                <a:latin typeface="Aptos" panose="020B0004020202020204" pitchFamily="34" charset="0"/>
                <a:cs typeface="Times New Roman" panose="02020603050405020304" pitchFamily="18" charset="0"/>
              </a:rPr>
              <a:t> November- LSA Fireworks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n-US" altLang="en-US" sz="900" dirty="0">
                <a:latin typeface="Aptos" panose="020B0004020202020204" pitchFamily="34" charset="0"/>
                <a:cs typeface="Times New Roman" panose="02020603050405020304" pitchFamily="18" charset="0"/>
              </a:rPr>
              <a:t>9</a:t>
            </a:r>
            <a:r>
              <a:rPr lang="en-US" altLang="en-US" sz="900" baseline="30000" dirty="0">
                <a:latin typeface="Aptos" panose="020B0004020202020204" pitchFamily="34" charset="0"/>
                <a:cs typeface="Times New Roman" panose="02020603050405020304" pitchFamily="18" charset="0"/>
              </a:rPr>
              <a:t>th</a:t>
            </a:r>
            <a:r>
              <a:rPr lang="en-US" altLang="en-US" sz="900" dirty="0">
                <a:latin typeface="Aptos" panose="020B0004020202020204" pitchFamily="34" charset="0"/>
                <a:cs typeface="Times New Roman" panose="02020603050405020304" pitchFamily="18" charset="0"/>
              </a:rPr>
              <a:t> December- </a:t>
            </a:r>
            <a:r>
              <a:rPr lang="en-US" altLang="en-US" sz="900" dirty="0" err="1">
                <a:latin typeface="Aptos" panose="020B0004020202020204" pitchFamily="34" charset="0"/>
                <a:cs typeface="Times New Roman" panose="02020603050405020304" pitchFamily="18" charset="0"/>
              </a:rPr>
              <a:t>Panto</a:t>
            </a:r>
            <a:endParaRPr lang="en-US" altLang="en-US" sz="900" dirty="0">
              <a:latin typeface="Aptos" panose="020B0004020202020204" pitchFamily="34" charset="0"/>
              <a:cs typeface="Times New Roman" panose="02020603050405020304" pitchFamily="18" charset="0"/>
            </a:endParaRP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n-US" altLang="en-US" sz="900" dirty="0">
                <a:latin typeface="Aptos" panose="020B0004020202020204" pitchFamily="34" charset="0"/>
                <a:cs typeface="Times New Roman" panose="02020603050405020304" pitchFamily="18" charset="0"/>
              </a:rPr>
              <a:t>10</a:t>
            </a:r>
            <a:r>
              <a:rPr lang="en-US" altLang="en-US" sz="900" baseline="30000" dirty="0">
                <a:latin typeface="Aptos" panose="020B0004020202020204" pitchFamily="34" charset="0"/>
                <a:cs typeface="Times New Roman" panose="02020603050405020304" pitchFamily="18" charset="0"/>
              </a:rPr>
              <a:t>th</a:t>
            </a:r>
            <a:r>
              <a:rPr lang="en-US" altLang="en-US" sz="900" dirty="0">
                <a:latin typeface="Aptos" panose="020B0004020202020204" pitchFamily="34" charset="0"/>
                <a:cs typeface="Times New Roman" panose="02020603050405020304" pitchFamily="18" charset="0"/>
              </a:rPr>
              <a:t> December- Christmas Shopping day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n-US" altLang="en-US" sz="900" dirty="0">
                <a:latin typeface="Aptos" panose="020B0004020202020204" pitchFamily="34" charset="0"/>
                <a:cs typeface="Times New Roman" panose="02020603050405020304" pitchFamily="18" charset="0"/>
              </a:rPr>
              <a:t>11</a:t>
            </a:r>
            <a:r>
              <a:rPr lang="en-US" altLang="en-US" sz="900" baseline="30000" dirty="0">
                <a:latin typeface="Aptos" panose="020B0004020202020204" pitchFamily="34" charset="0"/>
                <a:cs typeface="Times New Roman" panose="02020603050405020304" pitchFamily="18" charset="0"/>
              </a:rPr>
              <a:t>th</a:t>
            </a:r>
            <a:r>
              <a:rPr lang="en-US" altLang="en-US" sz="900" dirty="0">
                <a:latin typeface="Aptos" panose="020B0004020202020204" pitchFamily="34" charset="0"/>
                <a:cs typeface="Times New Roman" panose="02020603050405020304" pitchFamily="18" charset="0"/>
              </a:rPr>
              <a:t> December- Christmas Jumper day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n-US" altLang="en-US" sz="900" dirty="0">
                <a:latin typeface="Aptos" panose="020B0004020202020204" pitchFamily="34" charset="0"/>
                <a:cs typeface="Times New Roman" panose="02020603050405020304" pitchFamily="18" charset="0"/>
              </a:rPr>
              <a:t>12</a:t>
            </a:r>
            <a:r>
              <a:rPr lang="en-US" altLang="en-US" sz="900" baseline="30000" dirty="0">
                <a:latin typeface="Aptos" panose="020B0004020202020204" pitchFamily="34" charset="0"/>
                <a:cs typeface="Times New Roman" panose="02020603050405020304" pitchFamily="18" charset="0"/>
              </a:rPr>
              <a:t>th</a:t>
            </a:r>
            <a:r>
              <a:rPr lang="en-US" altLang="en-US" sz="900" dirty="0">
                <a:latin typeface="Aptos" panose="020B0004020202020204" pitchFamily="34" charset="0"/>
                <a:cs typeface="Times New Roman" panose="02020603050405020304" pitchFamily="18" charset="0"/>
              </a:rPr>
              <a:t> December- Nativity performances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n-US" altLang="en-US" sz="900" dirty="0">
                <a:latin typeface="Aptos" panose="020B0004020202020204" pitchFamily="34" charset="0"/>
                <a:cs typeface="Times New Roman" panose="02020603050405020304" pitchFamily="18" charset="0"/>
              </a:rPr>
              <a:t>17</a:t>
            </a:r>
            <a:r>
              <a:rPr lang="en-US" altLang="en-US" sz="900" baseline="30000" dirty="0">
                <a:latin typeface="Aptos" panose="020B0004020202020204" pitchFamily="34" charset="0"/>
                <a:cs typeface="Times New Roman" panose="02020603050405020304" pitchFamily="18" charset="0"/>
              </a:rPr>
              <a:t>th</a:t>
            </a:r>
            <a:r>
              <a:rPr lang="en-US" altLang="en-US" sz="900" dirty="0">
                <a:latin typeface="Aptos" panose="020B0004020202020204" pitchFamily="34" charset="0"/>
                <a:cs typeface="Times New Roman" panose="02020603050405020304" pitchFamily="18" charset="0"/>
              </a:rPr>
              <a:t> December- Music Concert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n-US" altLang="en-US" sz="900" dirty="0">
                <a:latin typeface="Aptos" panose="020B0004020202020204" pitchFamily="34" charset="0"/>
                <a:cs typeface="Times New Roman" panose="02020603050405020304" pitchFamily="18" charset="0"/>
              </a:rPr>
              <a:t>19</a:t>
            </a:r>
            <a:r>
              <a:rPr lang="en-US" altLang="en-US" sz="900" baseline="30000" dirty="0">
                <a:latin typeface="Aptos" panose="020B0004020202020204" pitchFamily="34" charset="0"/>
                <a:cs typeface="Times New Roman" panose="02020603050405020304" pitchFamily="18" charset="0"/>
              </a:rPr>
              <a:t>th</a:t>
            </a:r>
            <a:r>
              <a:rPr lang="en-US" altLang="en-US" sz="900" dirty="0">
                <a:latin typeface="Aptos" panose="020B0004020202020204" pitchFamily="34" charset="0"/>
                <a:cs typeface="Times New Roman" panose="02020603050405020304" pitchFamily="18" charset="0"/>
              </a:rPr>
              <a:t> December- Carol Service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n-US" altLang="en-US" sz="900" dirty="0">
                <a:latin typeface="Aptos" panose="020B0004020202020204" pitchFamily="34" charset="0"/>
                <a:cs typeface="Times New Roman" panose="02020603050405020304" pitchFamily="18" charset="0"/>
              </a:rPr>
              <a:t>20</a:t>
            </a:r>
            <a:r>
              <a:rPr lang="en-US" altLang="en-US" sz="900" baseline="30000" dirty="0">
                <a:latin typeface="Aptos" panose="020B0004020202020204" pitchFamily="34" charset="0"/>
                <a:cs typeface="Times New Roman" panose="02020603050405020304" pitchFamily="18" charset="0"/>
              </a:rPr>
              <a:t>th</a:t>
            </a:r>
            <a:r>
              <a:rPr lang="en-US" altLang="en-US" sz="900" dirty="0">
                <a:latin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900" dirty="0" err="1">
                <a:latin typeface="Aptos" panose="020B0004020202020204" pitchFamily="34" charset="0"/>
                <a:cs typeface="Times New Roman" panose="02020603050405020304" pitchFamily="18" charset="0"/>
              </a:rPr>
              <a:t>Decmember</a:t>
            </a:r>
            <a:r>
              <a:rPr lang="en-US" altLang="en-US" sz="900" dirty="0">
                <a:latin typeface="Aptos" panose="020B0004020202020204" pitchFamily="34" charset="0"/>
                <a:cs typeface="Times New Roman" panose="02020603050405020304" pitchFamily="18" charset="0"/>
              </a:rPr>
              <a:t>- End of term 1.30pm finish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lang="en-US" altLang="en-US" sz="900" dirty="0">
              <a:latin typeface="Aptos" panose="020B000402020202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C2C2AB67-C1F1-CC36-3353-95AE7C0430E9}"/>
              </a:ext>
            </a:extLst>
          </p:cNvPr>
          <p:cNvSpPr/>
          <p:nvPr/>
        </p:nvSpPr>
        <p:spPr>
          <a:xfrm>
            <a:off x="3712920" y="1544169"/>
            <a:ext cx="2911083" cy="73598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GB"/>
          </a:p>
        </p:txBody>
      </p:sp>
      <p:sp>
        <p:nvSpPr>
          <p:cNvPr id="33" name="Text Box 22">
            <a:extLst>
              <a:ext uri="{FF2B5EF4-FFF2-40B4-BE49-F238E27FC236}">
                <a16:creationId xmlns:a16="http://schemas.microsoft.com/office/drawing/2014/main" id="{E80B5CF2-CE58-8547-10F7-67C2C63B8A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09366" y="1572923"/>
            <a:ext cx="2720644" cy="625534"/>
          </a:xfrm>
          <a:prstGeom prst="rect">
            <a:avLst/>
          </a:prstGeom>
          <a:solidFill>
            <a:srgbClr val="FFFFFF"/>
          </a:solidFill>
          <a:ln w="6350">
            <a:solidFill>
              <a:srgbClr val="FFFFFF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1" i="0" u="sng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FRENCH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Basic greetings, numbers and </a:t>
            </a:r>
            <a:r>
              <a:rPr kumimoji="0" lang="en-US" altLang="en-US" sz="11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colours</a:t>
            </a: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as well as looking at the Christmas traditions in France.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4" name="Text Box 21">
            <a:extLst>
              <a:ext uri="{FF2B5EF4-FFF2-40B4-BE49-F238E27FC236}">
                <a16:creationId xmlns:a16="http://schemas.microsoft.com/office/drawing/2014/main" id="{50778EB6-87DF-185D-BDB4-E7F0062DA5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39376" y="4284328"/>
            <a:ext cx="2801843" cy="81405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1" i="0" u="sng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MUSIC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</a:t>
            </a: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This term we will be working on a performance song.  Thinking about timing, listening to others, actions and rhythms. 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6649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5770C507BE38B4C95BEC787D8BE147D" ma:contentTypeVersion="13" ma:contentTypeDescription="Create a new document." ma:contentTypeScope="" ma:versionID="2e7e2d356e8910dc430e16f1a9426d79">
  <xsd:schema xmlns:xsd="http://www.w3.org/2001/XMLSchema" xmlns:xs="http://www.w3.org/2001/XMLSchema" xmlns:p="http://schemas.microsoft.com/office/2006/metadata/properties" xmlns:ns2="ede1d968-6147-4a43-9933-f651fb3704ea" xmlns:ns3="25233b29-b97b-4749-a0d3-35c0a2b6ddca" targetNamespace="http://schemas.microsoft.com/office/2006/metadata/properties" ma:root="true" ma:fieldsID="176e0f222a2d780170cc81322ce55a81" ns2:_="" ns3:_="">
    <xsd:import namespace="ede1d968-6147-4a43-9933-f651fb3704ea"/>
    <xsd:import namespace="25233b29-b97b-4749-a0d3-35c0a2b6ddc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2:MediaServiceOCR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de1d968-6147-4a43-9933-f651fb3704e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d2b03bdb-eccb-4ff7-a7bf-389454923f3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7" nillable="true" ma:displayName="Location" ma:indexed="true" ma:internalName="MediaServiceLocation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ObjectDetectorVersions" ma:index="19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0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5233b29-b97b-4749-a0d3-35c0a2b6ddca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fb5ab195-f3b2-48cd-8f97-bfc82fa76a4c}" ma:internalName="TaxCatchAll" ma:showField="CatchAllData" ma:web="25233b29-b97b-4749-a0d3-35c0a2b6ddc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25233b29-b97b-4749-a0d3-35c0a2b6ddca" xsi:nil="true"/>
    <lcf76f155ced4ddcb4097134ff3c332f xmlns="ede1d968-6147-4a43-9933-f651fb3704ea">
      <Terms xmlns="http://schemas.microsoft.com/office/infopath/2007/PartnerControls"/>
    </lcf76f155ced4ddcb4097134ff3c332f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1B538A66-87EF-492C-A5B9-CE08E99DAC1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de1d968-6147-4a43-9933-f651fb3704ea"/>
    <ds:schemaRef ds:uri="25233b29-b97b-4749-a0d3-35c0a2b6ddc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1CC4C11F-8B40-4E57-9B9E-52F00A3064B9}">
  <ds:schemaRefs>
    <ds:schemaRef ds:uri="http://schemas.openxmlformats.org/package/2006/metadata/core-properties"/>
    <ds:schemaRef ds:uri="http://purl.org/dc/terms/"/>
    <ds:schemaRef ds:uri="http://schemas.microsoft.com/office/2006/metadata/properties"/>
    <ds:schemaRef ds:uri="25233b29-b97b-4749-a0d3-35c0a2b6ddca"/>
    <ds:schemaRef ds:uri="http://purl.org/dc/dcmitype/"/>
    <ds:schemaRef ds:uri="http://schemas.microsoft.com/office/2006/documentManagement/types"/>
    <ds:schemaRef ds:uri="http://purl.org/dc/elements/1.1/"/>
    <ds:schemaRef ds:uri="http://schemas.microsoft.com/office/infopath/2007/PartnerControls"/>
    <ds:schemaRef ds:uri="ede1d968-6147-4a43-9933-f651fb3704ea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1E1FE335-E895-423E-B810-B14929402F2F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89</TotalTime>
  <Words>580</Words>
  <Application>Microsoft Office PowerPoint</Application>
  <PresentationFormat>A4 Paper (210x297 mm)</PresentationFormat>
  <Paragraphs>78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Aptos</vt:lpstr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Nicola Redmond</dc:creator>
  <cp:lastModifiedBy>Nicola Redmond</cp:lastModifiedBy>
  <cp:revision>1</cp:revision>
  <dcterms:created xsi:type="dcterms:W3CDTF">2024-10-23T10:33:22Z</dcterms:created>
  <dcterms:modified xsi:type="dcterms:W3CDTF">2024-11-06T14:14:31Z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0x01010075770C507BE38B4C95BEC787D8BE147D</vt:lpwstr>
  </property>
  <property fmtid="{D5CDD505-2E9C-101B-9397-08002B2CF9AE}" pid="3" name="MediaServiceImageTags">
    <vt:lpwstr/>
  </property>
</Properties>
</file>