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>
        <p:scale>
          <a:sx n="112" d="100"/>
          <a:sy n="112" d="100"/>
        </p:scale>
        <p:origin x="-174" y="-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la Redmond" userId="cf0e6830-68a4-44a8-adf6-d59661ac3e33" providerId="ADAL" clId="{11EA723D-51D4-4B73-B57D-C2A70F9EFBEE}"/>
    <pc:docChg chg="modSld">
      <pc:chgData name="Nicola Redmond" userId="cf0e6830-68a4-44a8-adf6-d59661ac3e33" providerId="ADAL" clId="{11EA723D-51D4-4B73-B57D-C2A70F9EFBEE}" dt="2026-04-16T15:41:59.274" v="208" actId="14100"/>
      <pc:docMkLst>
        <pc:docMk/>
      </pc:docMkLst>
      <pc:sldChg chg="modSp mod">
        <pc:chgData name="Nicola Redmond" userId="cf0e6830-68a4-44a8-adf6-d59661ac3e33" providerId="ADAL" clId="{11EA723D-51D4-4B73-B57D-C2A70F9EFBEE}" dt="2026-04-16T15:41:59.274" v="208" actId="14100"/>
        <pc:sldMkLst>
          <pc:docMk/>
          <pc:sldMk cId="293664939" sldId="256"/>
        </pc:sldMkLst>
        <pc:spChg chg="mod">
          <ac:chgData name="Nicola Redmond" userId="cf0e6830-68a4-44a8-adf6-d59661ac3e33" providerId="ADAL" clId="{11EA723D-51D4-4B73-B57D-C2A70F9EFBEE}" dt="2026-04-16T15:39:22.474" v="189" actId="1076"/>
          <ac:spMkLst>
            <pc:docMk/>
            <pc:sldMk cId="293664939" sldId="256"/>
            <ac:spMk id="5" creationId="{8ED72E0C-AC2B-ED17-1579-C022A3DE1121}"/>
          </ac:spMkLst>
        </pc:spChg>
        <pc:spChg chg="mod">
          <ac:chgData name="Nicola Redmond" userId="cf0e6830-68a4-44a8-adf6-d59661ac3e33" providerId="ADAL" clId="{11EA723D-51D4-4B73-B57D-C2A70F9EFBEE}" dt="2026-04-16T15:40:18.462" v="201" actId="14100"/>
          <ac:spMkLst>
            <pc:docMk/>
            <pc:sldMk cId="293664939" sldId="256"/>
            <ac:spMk id="6" creationId="{C028D549-CE7B-D8DB-6CC5-99527554563F}"/>
          </ac:spMkLst>
        </pc:spChg>
        <pc:spChg chg="mod">
          <ac:chgData name="Nicola Redmond" userId="cf0e6830-68a4-44a8-adf6-d59661ac3e33" providerId="ADAL" clId="{11EA723D-51D4-4B73-B57D-C2A70F9EFBEE}" dt="2026-04-16T15:40:10.602" v="199" actId="14100"/>
          <ac:spMkLst>
            <pc:docMk/>
            <pc:sldMk cId="293664939" sldId="256"/>
            <ac:spMk id="7" creationId="{B0FEA2F8-ED6E-4742-C74F-F1D1A72BA759}"/>
          </ac:spMkLst>
        </pc:spChg>
        <pc:spChg chg="mod">
          <ac:chgData name="Nicola Redmond" userId="cf0e6830-68a4-44a8-adf6-d59661ac3e33" providerId="ADAL" clId="{11EA723D-51D4-4B73-B57D-C2A70F9EFBEE}" dt="2026-04-16T15:38:33.643" v="181" actId="14100"/>
          <ac:spMkLst>
            <pc:docMk/>
            <pc:sldMk cId="293664939" sldId="256"/>
            <ac:spMk id="13" creationId="{D27D13C8-638C-480A-499E-31AC819E9C7F}"/>
          </ac:spMkLst>
        </pc:spChg>
        <pc:spChg chg="mod">
          <ac:chgData name="Nicola Redmond" userId="cf0e6830-68a4-44a8-adf6-d59661ac3e33" providerId="ADAL" clId="{11EA723D-51D4-4B73-B57D-C2A70F9EFBEE}" dt="2026-04-16T15:38:51.153" v="184" actId="255"/>
          <ac:spMkLst>
            <pc:docMk/>
            <pc:sldMk cId="293664939" sldId="256"/>
            <ac:spMk id="14" creationId="{41361943-133A-47F6-8B20-AB320B7B56BC}"/>
          </ac:spMkLst>
        </pc:spChg>
        <pc:spChg chg="mod">
          <ac:chgData name="Nicola Redmond" userId="cf0e6830-68a4-44a8-adf6-d59661ac3e33" providerId="ADAL" clId="{11EA723D-51D4-4B73-B57D-C2A70F9EFBEE}" dt="2026-04-16T15:40:33.306" v="202" actId="255"/>
          <ac:spMkLst>
            <pc:docMk/>
            <pc:sldMk cId="293664939" sldId="256"/>
            <ac:spMk id="15" creationId="{F34A259A-CD6B-6F87-FAF7-0E515E2ECF15}"/>
          </ac:spMkLst>
        </pc:spChg>
        <pc:spChg chg="mod">
          <ac:chgData name="Nicola Redmond" userId="cf0e6830-68a4-44a8-adf6-d59661ac3e33" providerId="ADAL" clId="{11EA723D-51D4-4B73-B57D-C2A70F9EFBEE}" dt="2026-04-16T15:38:23.503" v="179" actId="14100"/>
          <ac:spMkLst>
            <pc:docMk/>
            <pc:sldMk cId="293664939" sldId="256"/>
            <ac:spMk id="17" creationId="{B02CC48A-D7AC-86C5-C7F5-C57DC68CF877}"/>
          </ac:spMkLst>
        </pc:spChg>
        <pc:spChg chg="mod">
          <ac:chgData name="Nicola Redmond" userId="cf0e6830-68a4-44a8-adf6-d59661ac3e33" providerId="ADAL" clId="{11EA723D-51D4-4B73-B57D-C2A70F9EFBEE}" dt="2026-04-16T15:41:18.392" v="204" actId="14100"/>
          <ac:spMkLst>
            <pc:docMk/>
            <pc:sldMk cId="293664939" sldId="256"/>
            <ac:spMk id="18" creationId="{D289DB31-2617-E473-6F5E-F2668A39BC76}"/>
          </ac:spMkLst>
        </pc:spChg>
        <pc:spChg chg="mod">
          <ac:chgData name="Nicola Redmond" userId="cf0e6830-68a4-44a8-adf6-d59661ac3e33" providerId="ADAL" clId="{11EA723D-51D4-4B73-B57D-C2A70F9EFBEE}" dt="2026-04-16T15:37:32.367" v="174" actId="20577"/>
          <ac:spMkLst>
            <pc:docMk/>
            <pc:sldMk cId="293664939" sldId="256"/>
            <ac:spMk id="19" creationId="{E5031D26-D8CD-4404-CF07-94F58386F252}"/>
          </ac:spMkLst>
        </pc:spChg>
        <pc:spChg chg="mod">
          <ac:chgData name="Nicola Redmond" userId="cf0e6830-68a4-44a8-adf6-d59661ac3e33" providerId="ADAL" clId="{11EA723D-51D4-4B73-B57D-C2A70F9EFBEE}" dt="2026-04-16T15:37:57.376" v="176" actId="255"/>
          <ac:spMkLst>
            <pc:docMk/>
            <pc:sldMk cId="293664939" sldId="256"/>
            <ac:spMk id="20" creationId="{7851832F-A0F8-B114-9934-86480A3DC121}"/>
          </ac:spMkLst>
        </pc:spChg>
        <pc:spChg chg="mod">
          <ac:chgData name="Nicola Redmond" userId="cf0e6830-68a4-44a8-adf6-d59661ac3e33" providerId="ADAL" clId="{11EA723D-51D4-4B73-B57D-C2A70F9EFBEE}" dt="2026-04-16T15:39:57.443" v="197" actId="1076"/>
          <ac:spMkLst>
            <pc:docMk/>
            <pc:sldMk cId="293664939" sldId="256"/>
            <ac:spMk id="32" creationId="{C2C2AB67-C1F1-CC36-3353-95AE7C0430E9}"/>
          </ac:spMkLst>
        </pc:spChg>
        <pc:spChg chg="mod">
          <ac:chgData name="Nicola Redmond" userId="cf0e6830-68a4-44a8-adf6-d59661ac3e33" providerId="ADAL" clId="{11EA723D-51D4-4B73-B57D-C2A70F9EFBEE}" dt="2026-04-16T15:40:01.825" v="198" actId="1076"/>
          <ac:spMkLst>
            <pc:docMk/>
            <pc:sldMk cId="293664939" sldId="256"/>
            <ac:spMk id="33" creationId="{E80B5CF2-CE58-8547-10F7-67C2C63B8A6B}"/>
          </ac:spMkLst>
        </pc:spChg>
        <pc:cxnChg chg="mod">
          <ac:chgData name="Nicola Redmond" userId="cf0e6830-68a4-44a8-adf6-d59661ac3e33" providerId="ADAL" clId="{11EA723D-51D4-4B73-B57D-C2A70F9EFBEE}" dt="2026-04-16T15:41:49.536" v="205" actId="14100"/>
          <ac:cxnSpMkLst>
            <pc:docMk/>
            <pc:sldMk cId="293664939" sldId="256"/>
            <ac:cxnSpMk id="22" creationId="{8F5A58D6-0F91-07F5-35BE-FBDC619C843F}"/>
          </ac:cxnSpMkLst>
        </pc:cxnChg>
        <pc:cxnChg chg="mod">
          <ac:chgData name="Nicola Redmond" userId="cf0e6830-68a4-44a8-adf6-d59661ac3e33" providerId="ADAL" clId="{11EA723D-51D4-4B73-B57D-C2A70F9EFBEE}" dt="2026-04-16T15:39:25.371" v="190" actId="1076"/>
          <ac:cxnSpMkLst>
            <pc:docMk/>
            <pc:sldMk cId="293664939" sldId="256"/>
            <ac:cxnSpMk id="23" creationId="{EED66F29-58CD-C66A-8203-1BB8A09C6F86}"/>
          </ac:cxnSpMkLst>
        </pc:cxnChg>
        <pc:cxnChg chg="mod">
          <ac:chgData name="Nicola Redmond" userId="cf0e6830-68a4-44a8-adf6-d59661ac3e33" providerId="ADAL" clId="{11EA723D-51D4-4B73-B57D-C2A70F9EFBEE}" dt="2026-04-16T15:41:55.217" v="207" actId="14100"/>
          <ac:cxnSpMkLst>
            <pc:docMk/>
            <pc:sldMk cId="293664939" sldId="256"/>
            <ac:cxnSpMk id="24" creationId="{5B947B74-D237-ABA9-A9E1-D0FA933E8353}"/>
          </ac:cxnSpMkLst>
        </pc:cxnChg>
        <pc:cxnChg chg="mod">
          <ac:chgData name="Nicola Redmond" userId="cf0e6830-68a4-44a8-adf6-d59661ac3e33" providerId="ADAL" clId="{11EA723D-51D4-4B73-B57D-C2A70F9EFBEE}" dt="2026-04-16T15:41:59.274" v="208" actId="14100"/>
          <ac:cxnSpMkLst>
            <pc:docMk/>
            <pc:sldMk cId="293664939" sldId="256"/>
            <ac:cxnSpMk id="27" creationId="{4B53B03B-4D0D-A783-110F-32830F3742F7}"/>
          </ac:cxnSpMkLst>
        </pc:cxnChg>
        <pc:cxnChg chg="mod">
          <ac:chgData name="Nicola Redmond" userId="cf0e6830-68a4-44a8-adf6-d59661ac3e33" providerId="ADAL" clId="{11EA723D-51D4-4B73-B57D-C2A70F9EFBEE}" dt="2026-04-16T15:39:35.380" v="193" actId="1076"/>
          <ac:cxnSpMkLst>
            <pc:docMk/>
            <pc:sldMk cId="293664939" sldId="256"/>
            <ac:cxnSpMk id="29" creationId="{F9DA36A6-6CC1-5DFB-29F9-964055093B8A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557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694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650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189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15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879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1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217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059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375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423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5DF7-9760-48A9-8C16-37B3EA7884A7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261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>
            <a:extLst>
              <a:ext uri="{FF2B5EF4-FFF2-40B4-BE49-F238E27FC236}">
                <a16:creationId xmlns:a16="http://schemas.microsoft.com/office/drawing/2014/main" id="{8ED72E0C-AC2B-ED17-1579-C022A3DE11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1001" y="2745171"/>
            <a:ext cx="2778427" cy="400015"/>
          </a:xfrm>
          <a:prstGeom prst="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dirty="0">
                <a:latin typeface="Aptos" panose="020B0004020202020204" pitchFamily="34" charset="0"/>
                <a:cs typeface="Times New Roman" panose="02020603050405020304" pitchFamily="18" charset="0"/>
              </a:rPr>
              <a:t>Our Wonderful World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028D549-CE7B-D8DB-6CC5-99527554563F}"/>
              </a:ext>
            </a:extLst>
          </p:cNvPr>
          <p:cNvSpPr/>
          <p:nvPr/>
        </p:nvSpPr>
        <p:spPr>
          <a:xfrm>
            <a:off x="184785" y="154967"/>
            <a:ext cx="3308985" cy="177156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FEA2F8-ED6E-4742-C74F-F1D1A72BA759}"/>
              </a:ext>
            </a:extLst>
          </p:cNvPr>
          <p:cNvSpPr/>
          <p:nvPr/>
        </p:nvSpPr>
        <p:spPr>
          <a:xfrm>
            <a:off x="3686175" y="160683"/>
            <a:ext cx="2943225" cy="14062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E9E5F6-37EA-9AAE-03A3-6FDE8E853392}"/>
              </a:ext>
            </a:extLst>
          </p:cNvPr>
          <p:cNvSpPr/>
          <p:nvPr/>
        </p:nvSpPr>
        <p:spPr>
          <a:xfrm>
            <a:off x="6754006" y="165090"/>
            <a:ext cx="2967209" cy="19392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ED81BD0-F46C-ADCE-2413-5505716D437B}"/>
              </a:ext>
            </a:extLst>
          </p:cNvPr>
          <p:cNvSpPr/>
          <p:nvPr/>
        </p:nvSpPr>
        <p:spPr>
          <a:xfrm>
            <a:off x="191452" y="3794874"/>
            <a:ext cx="3308985" cy="290815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744CE67-1B3E-7631-FF79-46CC8B7C5AC6}"/>
              </a:ext>
            </a:extLst>
          </p:cNvPr>
          <p:cNvSpPr/>
          <p:nvPr/>
        </p:nvSpPr>
        <p:spPr>
          <a:xfrm>
            <a:off x="3724275" y="3460558"/>
            <a:ext cx="2905125" cy="167080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DD6367-1193-5627-4B27-EEDE374F1174}"/>
              </a:ext>
            </a:extLst>
          </p:cNvPr>
          <p:cNvSpPr/>
          <p:nvPr/>
        </p:nvSpPr>
        <p:spPr>
          <a:xfrm>
            <a:off x="6939376" y="5180392"/>
            <a:ext cx="2801843" cy="15226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5D9C0B-D253-5EAA-EE6B-6FA879E77301}"/>
              </a:ext>
            </a:extLst>
          </p:cNvPr>
          <p:cNvSpPr/>
          <p:nvPr/>
        </p:nvSpPr>
        <p:spPr>
          <a:xfrm>
            <a:off x="6921183" y="2183838"/>
            <a:ext cx="2820036" cy="200745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27D13C8-638C-480A-499E-31AC819E9C7F}"/>
              </a:ext>
            </a:extLst>
          </p:cNvPr>
          <p:cNvSpPr/>
          <p:nvPr/>
        </p:nvSpPr>
        <p:spPr>
          <a:xfrm>
            <a:off x="191452" y="1984381"/>
            <a:ext cx="3308985" cy="17120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" name="Text Box 4">
            <a:extLst>
              <a:ext uri="{FF2B5EF4-FFF2-40B4-BE49-F238E27FC236}">
                <a16:creationId xmlns:a16="http://schemas.microsoft.com/office/drawing/2014/main" id="{41361943-133A-47F6-8B20-AB320B7B56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948" y="212811"/>
            <a:ext cx="3200400" cy="1673153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PERSONAL, SOCIAL AND EMOTINOAL DEVELOPMENT</a:t>
            </a:r>
            <a:endParaRPr lang="en-US" altLang="en-US" sz="800" dirty="0"/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Jigsaw – Relationships – Learning what makes a good friend and being part of a group.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Negotiating problems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Understanding ours an</a:t>
            </a: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 other’s emotions 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Showing kindness (linked to values dignity and respect)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Partner work in dancing</a:t>
            </a:r>
            <a:endParaRPr kumimoji="0" lang="en-US" altLang="en-US" sz="1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VOCABULARY</a:t>
            </a:r>
            <a:endParaRPr kumimoji="0" lang="en-US" altLang="en-US" sz="1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 dirty="0">
                <a:latin typeface="Aptos" panose="020B0004020202020204" pitchFamily="34" charset="0"/>
                <a:cs typeface="Times New Roman" panose="02020603050405020304" pitchFamily="18" charset="0"/>
              </a:rPr>
              <a:t>Friend, dignity, respect, negotiate, stranger, fair, solution, kindness, empathy, partner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5" name="Text Box 11">
            <a:extLst>
              <a:ext uri="{FF2B5EF4-FFF2-40B4-BE49-F238E27FC236}">
                <a16:creationId xmlns:a16="http://schemas.microsoft.com/office/drawing/2014/main" id="{F34A259A-CD6B-6F87-FAF7-0E515E2ECF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4275" y="212812"/>
            <a:ext cx="2805734" cy="1274290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COMMUNICTION AND LANGUAGE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Descriptive language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Ordering language 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Questioning – difference between question and answer</a:t>
            </a: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VOCABULARY</a:t>
            </a:r>
            <a:endParaRPr kumimoji="0" lang="en-US" altLang="en-US" sz="11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cs typeface="Times New Roman" panose="02020603050405020304" pitchFamily="18" charset="0"/>
              </a:rPr>
              <a:t>First, then, next, after, lastly, who, what, where, when, why, how, question, answer, adjective words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6" name="Text Box 10">
            <a:extLst>
              <a:ext uri="{FF2B5EF4-FFF2-40B4-BE49-F238E27FC236}">
                <a16:creationId xmlns:a16="http://schemas.microsoft.com/office/drawing/2014/main" id="{D7D5B6BB-FE4E-3398-A149-268F3BE693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08299" y="212812"/>
            <a:ext cx="2836082" cy="1870588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PHYSICAL DEVELOPMENT </a:t>
            </a:r>
            <a:endParaRPr lang="en-US" altLang="en-US" sz="1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Country dancing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Fine motor skills (including scissor control)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Letter and number formation – trying to keep on the line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Athletics in PE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VOCABULARY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Partner, coordination, skip, clap, bow, pinch, tripod grip, top, bottom, line, athletics, cut</a:t>
            </a:r>
          </a:p>
        </p:txBody>
      </p:sp>
      <p:sp>
        <p:nvSpPr>
          <p:cNvPr id="17" name="Text Box 9">
            <a:extLst>
              <a:ext uri="{FF2B5EF4-FFF2-40B4-BE49-F238E27FC236}">
                <a16:creationId xmlns:a16="http://schemas.microsoft.com/office/drawing/2014/main" id="{B02CC48A-D7AC-86C5-C7F5-C57DC68CF8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620" y="2083400"/>
            <a:ext cx="3153728" cy="1538676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LITERACY</a:t>
            </a:r>
            <a:endParaRPr lang="en-US" altLang="en-US" sz="800" dirty="0"/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Writing in short sentences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Descriptive animal writing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Difference between speech bubbles and narrative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Beginning phase 4 </a:t>
            </a: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 phonics</a:t>
            </a: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1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VOCABULARY</a:t>
            </a:r>
            <a:endParaRPr kumimoji="0" lang="en-US" altLang="en-US" sz="1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Capital letter, finger space, full stop, digraph, trigraph, consonant, vowel, describe, speech bubble, narrative, describe</a:t>
            </a:r>
            <a:endParaRPr kumimoji="0" lang="en-US" altLang="en-US" sz="1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Text Box 8">
            <a:extLst>
              <a:ext uri="{FF2B5EF4-FFF2-40B4-BE49-F238E27FC236}">
                <a16:creationId xmlns:a16="http://schemas.microsoft.com/office/drawing/2014/main" id="{D289DB31-2617-E473-6F5E-F2668A39BC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9208" y="2280155"/>
            <a:ext cx="2618667" cy="1830372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MATHEMATICS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Counting on from a given number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Doubling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Part-whole models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Problem solving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Subtractio</a:t>
            </a: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</a:t>
            </a:r>
            <a:endParaRPr kumimoji="0" lang="en-US" altLang="en-US" sz="1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VOCABULARY</a:t>
            </a:r>
            <a:endParaRPr kumimoji="0" lang="en-US" altLang="en-US" sz="11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Before, after, count on, count back, double, repeated addition, part, whole, subtract, take away, 10s frame, number track</a:t>
            </a:r>
            <a:endParaRPr kumimoji="0" lang="en-US" altLang="en-US" sz="105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ext Box 29">
            <a:extLst>
              <a:ext uri="{FF2B5EF4-FFF2-40B4-BE49-F238E27FC236}">
                <a16:creationId xmlns:a16="http://schemas.microsoft.com/office/drawing/2014/main" id="{E5031D26-D8CD-4404-CF07-94F58386F2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125" y="3827052"/>
            <a:ext cx="3200718" cy="2818136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UNDERSTANDING OF THE WORLD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Learning the difference between pets and wild animals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Prehistoric animals </a:t>
            </a:r>
            <a:endParaRPr kumimoji="0" lang="en-US" altLang="en-US" sz="11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Animal habitats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Looking at night and day </a:t>
            </a:r>
            <a:r>
              <a:rPr lang="en-US" altLang="en-US" sz="1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and when animals are awake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Animals and their babies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RE- looking at what makes each of us unique and special. How should we treat other people if we are all unique and special?</a:t>
            </a:r>
            <a:endParaRPr kumimoji="0" lang="en-US" altLang="en-US" sz="11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VOCABULARY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100" dirty="0">
                <a:latin typeface="Aptos" panose="020B0004020202020204" pitchFamily="34" charset="0"/>
                <a:cs typeface="Times New Roman" panose="02020603050405020304" pitchFamily="18" charset="0"/>
              </a:rPr>
              <a:t>Pet, wild animals, domesticated, habitat, nocturnal, diurnal, animal baby names, dinosaur, prehistoric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cs typeface="Times New Roman" panose="02020603050405020304" pitchFamily="18" charset="0"/>
              </a:rPr>
              <a:t>Lost, found, precious, unique, baby, grow</a:t>
            </a:r>
            <a:endParaRPr kumimoji="0" lang="en-US" altLang="en-US" sz="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0" name="Text Box 28">
            <a:extLst>
              <a:ext uri="{FF2B5EF4-FFF2-40B4-BE49-F238E27FC236}">
                <a16:creationId xmlns:a16="http://schemas.microsoft.com/office/drawing/2014/main" id="{7851832F-A0F8-B114-9934-86480A3DC1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4915" y="3517515"/>
            <a:ext cx="2807687" cy="1580870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EXPRESSIVE ARTS AND DESIGN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Looking at textiles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Drawing animals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Threading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Junk modelling</a:t>
            </a:r>
            <a:endParaRPr kumimoji="0" lang="en-US" altLang="en-US" sz="11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VOCABULARY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1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textiles, wool, thread, sew, fabric, decorate, weave, print, artist, connect, join, junk model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Text Box 1">
            <a:extLst>
              <a:ext uri="{FF2B5EF4-FFF2-40B4-BE49-F238E27FC236}">
                <a16:creationId xmlns:a16="http://schemas.microsoft.com/office/drawing/2014/main" id="{B5CE9D60-CFF8-3BC1-2EDE-2DD4C28822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2860" y="5228975"/>
            <a:ext cx="2756681" cy="1392052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HOME LEARNING OPPORTUNITIES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Visit a pet shop to look and learn about the </a:t>
            </a:r>
            <a:r>
              <a:rPr lang="en-US" altLang="en-US" sz="900" dirty="0"/>
              <a:t>different animals.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900" dirty="0"/>
              <a:t>Visit the Natural History Museum to look at the dinosaur exhibit.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Visit a zoo and compare pets to wild animals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900" dirty="0"/>
              <a:t>Write a shopping list for the family shop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Go on a nighttime walk – what looks different to day? Are there any animals you saw at night that you didn’t see during the day?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8F5A58D6-0F91-07F5-35BE-FBDC619C843F}"/>
              </a:ext>
            </a:extLst>
          </p:cNvPr>
          <p:cNvCxnSpPr>
            <a:cxnSpLocks/>
          </p:cNvCxnSpPr>
          <p:nvPr/>
        </p:nvCxnSpPr>
        <p:spPr>
          <a:xfrm flipH="1" flipV="1">
            <a:off x="3541077" y="1857539"/>
            <a:ext cx="429764" cy="7996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EED66F29-58CD-C66A-8203-1BB8A09C6F86}"/>
              </a:ext>
            </a:extLst>
          </p:cNvPr>
          <p:cNvCxnSpPr>
            <a:cxnSpLocks/>
          </p:cNvCxnSpPr>
          <p:nvPr/>
        </p:nvCxnSpPr>
        <p:spPr>
          <a:xfrm flipV="1">
            <a:off x="5244775" y="2533043"/>
            <a:ext cx="0" cy="1772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5B947B74-D237-ABA9-A9E1-D0FA933E8353}"/>
              </a:ext>
            </a:extLst>
          </p:cNvPr>
          <p:cNvCxnSpPr>
            <a:cxnSpLocks/>
          </p:cNvCxnSpPr>
          <p:nvPr/>
        </p:nvCxnSpPr>
        <p:spPr>
          <a:xfrm flipV="1">
            <a:off x="6378535" y="2190581"/>
            <a:ext cx="429764" cy="4453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E784C6EE-1D33-F694-3AFD-3887AF3EE379}"/>
              </a:ext>
            </a:extLst>
          </p:cNvPr>
          <p:cNvCxnSpPr/>
          <p:nvPr/>
        </p:nvCxnSpPr>
        <p:spPr>
          <a:xfrm>
            <a:off x="6652464" y="2728026"/>
            <a:ext cx="227330" cy="450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72A7BE38-015A-32D5-524E-C5B3D1AF9A78}"/>
              </a:ext>
            </a:extLst>
          </p:cNvPr>
          <p:cNvCxnSpPr>
            <a:cxnSpLocks/>
          </p:cNvCxnSpPr>
          <p:nvPr/>
        </p:nvCxnSpPr>
        <p:spPr>
          <a:xfrm>
            <a:off x="6703679" y="3049705"/>
            <a:ext cx="104620" cy="21551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4B53B03B-4D0D-A783-110F-32830F3742F7}"/>
              </a:ext>
            </a:extLst>
          </p:cNvPr>
          <p:cNvCxnSpPr>
            <a:cxnSpLocks/>
          </p:cNvCxnSpPr>
          <p:nvPr/>
        </p:nvCxnSpPr>
        <p:spPr>
          <a:xfrm>
            <a:off x="5185085" y="3233212"/>
            <a:ext cx="0" cy="2168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5272E522-BE2D-F183-BDE6-7F08D8E66F7B}"/>
              </a:ext>
            </a:extLst>
          </p:cNvPr>
          <p:cNvCxnSpPr/>
          <p:nvPr/>
        </p:nvCxnSpPr>
        <p:spPr>
          <a:xfrm flipH="1">
            <a:off x="3541077" y="3145186"/>
            <a:ext cx="191135" cy="16573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F9DA36A6-6CC1-5DFB-29F9-964055093B8A}"/>
              </a:ext>
            </a:extLst>
          </p:cNvPr>
          <p:cNvCxnSpPr/>
          <p:nvPr/>
        </p:nvCxnSpPr>
        <p:spPr>
          <a:xfrm flipH="1">
            <a:off x="3506151" y="2838551"/>
            <a:ext cx="260985" cy="450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>
            <a:extLst>
              <a:ext uri="{FF2B5EF4-FFF2-40B4-BE49-F238E27FC236}">
                <a16:creationId xmlns:a16="http://schemas.microsoft.com/office/drawing/2014/main" id="{3EE90DB8-E134-015D-6D68-D48B8B019270}"/>
              </a:ext>
            </a:extLst>
          </p:cNvPr>
          <p:cNvSpPr/>
          <p:nvPr/>
        </p:nvSpPr>
        <p:spPr>
          <a:xfrm>
            <a:off x="3728720" y="5174675"/>
            <a:ext cx="2905125" cy="15226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31" name="Text Box 25">
            <a:extLst>
              <a:ext uri="{FF2B5EF4-FFF2-40B4-BE49-F238E27FC236}">
                <a16:creationId xmlns:a16="http://schemas.microsoft.com/office/drawing/2014/main" id="{0B17E8D4-4C3E-14B7-CE68-7B3911E41A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0162" y="5204815"/>
            <a:ext cx="2689847" cy="1440373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DATES FOR THE DIARY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050" dirty="0">
                <a:latin typeface="Aptos" panose="020B0004020202020204" pitchFamily="34" charset="0"/>
                <a:cs typeface="Times New Roman" panose="02020603050405020304" pitchFamily="18" charset="0"/>
              </a:rPr>
              <a:t>04.05.26 – Lemsford Fete</a:t>
            </a:r>
            <a:endParaRPr lang="en-US" altLang="en-US" sz="2000" dirty="0"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2C2AB67-C1F1-CC36-3353-95AE7C0430E9}"/>
              </a:ext>
            </a:extLst>
          </p:cNvPr>
          <p:cNvSpPr/>
          <p:nvPr/>
        </p:nvSpPr>
        <p:spPr>
          <a:xfrm>
            <a:off x="3699050" y="1654961"/>
            <a:ext cx="2911083" cy="8929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E80B5CF2-CE58-8547-10F7-67C2C63B8A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4269" y="1683118"/>
            <a:ext cx="2720644" cy="842524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FRENCH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 will be learning how to say the days of the week and </a:t>
            </a: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labels for family members and looking at different fruit and saying if we like them or not.</a:t>
            </a:r>
            <a:endParaRPr kumimoji="0" lang="en-US" altLang="en-US" sz="1000" i="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Text Box 21">
            <a:extLst>
              <a:ext uri="{FF2B5EF4-FFF2-40B4-BE49-F238E27FC236}">
                <a16:creationId xmlns:a16="http://schemas.microsoft.com/office/drawing/2014/main" id="{50778EB6-87DF-185D-BDB4-E7F0062DA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9376" y="4284328"/>
            <a:ext cx="2801843" cy="81405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MUSIC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400" dirty="0">
                <a:solidFill>
                  <a:srgbClr val="000000"/>
                </a:solidFill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endParaRPr kumimoji="0" lang="en-US" altLang="en-US" sz="800" i="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900" dirty="0">
                <a:solidFill>
                  <a:srgbClr val="000000"/>
                </a:solidFill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B</a:t>
            </a:r>
            <a:r>
              <a:rPr lang="en-GB" sz="9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ody coordination, fine motor skills </a:t>
            </a:r>
            <a:r>
              <a:rPr lang="en-GB" sz="9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and singing with accurate pitch Using tuned and untuned percussion, explore loud and quiet sounds, starting and stopping and playing rhythmic ostinatos as a group.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649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5233b29-b97b-4749-a0d3-35c0a2b6ddca" xsi:nil="true"/>
    <lcf76f155ced4ddcb4097134ff3c332f xmlns="ede1d968-6147-4a43-9933-f651fb3704ea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770C507BE38B4C95BEC787D8BE147D" ma:contentTypeVersion="14" ma:contentTypeDescription="Create a new document." ma:contentTypeScope="" ma:versionID="2fdaeeed071f2fec589efbc4990082c9">
  <xsd:schema xmlns:xsd="http://www.w3.org/2001/XMLSchema" xmlns:xs="http://www.w3.org/2001/XMLSchema" xmlns:p="http://schemas.microsoft.com/office/2006/metadata/properties" xmlns:ns2="ede1d968-6147-4a43-9933-f651fb3704ea" xmlns:ns3="25233b29-b97b-4749-a0d3-35c0a2b6ddca" targetNamespace="http://schemas.microsoft.com/office/2006/metadata/properties" ma:root="true" ma:fieldsID="9c73b1813e79411e5cd73edcc5650a3d" ns2:_="" ns3:_="">
    <xsd:import namespace="ede1d968-6147-4a43-9933-f651fb3704ea"/>
    <xsd:import namespace="25233b29-b97b-4749-a0d3-35c0a2b6ddc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e1d968-6147-4a43-9933-f651fb3704e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d2b03bdb-eccb-4ff7-a7bf-389454923f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33b29-b97b-4749-a0d3-35c0a2b6ddc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b5ab195-f3b2-48cd-8f97-bfc82fa76a4c}" ma:internalName="TaxCatchAll" ma:showField="CatchAllData" ma:web="25233b29-b97b-4749-a0d3-35c0a2b6ddc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1FE335-E895-423E-B810-B14929402F2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CC4C11F-8B40-4E57-9B9E-52F00A3064B9}">
  <ds:schemaRefs>
    <ds:schemaRef ds:uri="http://www.w3.org/XML/1998/namespace"/>
    <ds:schemaRef ds:uri="ede1d968-6147-4a43-9933-f651fb3704ea"/>
    <ds:schemaRef ds:uri="http://purl.org/dc/dcmitype/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25233b29-b97b-4749-a0d3-35c0a2b6ddca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D2D5207-22FB-4E33-A586-AFCD55F12C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de1d968-6147-4a43-9933-f651fb3704ea"/>
    <ds:schemaRef ds:uri="25233b29-b97b-4749-a0d3-35c0a2b6ddc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292</TotalTime>
  <Words>523</Words>
  <Application>Microsoft Office PowerPoint</Application>
  <PresentationFormat>A4 Paper (210x297 mm)</PresentationFormat>
  <Paragraphs>70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Redmond</dc:creator>
  <cp:lastModifiedBy>Nicola Redmond</cp:lastModifiedBy>
  <cp:revision>3</cp:revision>
  <dcterms:created xsi:type="dcterms:W3CDTF">2024-10-23T10:33:22Z</dcterms:created>
  <dcterms:modified xsi:type="dcterms:W3CDTF">2026-04-16T15:41:59Z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0x01010075770C507BE38B4C95BEC787D8BE147D</vt:lpwstr>
  </property>
  <property fmtid="{D5CDD505-2E9C-101B-9397-08002B2CF9AE}" pid="3" name="MediaServiceImageTags">
    <vt:lpwstr/>
  </property>
</Properties>
</file>