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6" autoAdjust="0"/>
    <p:restoredTop sz="94660"/>
  </p:normalViewPr>
  <p:slideViewPr>
    <p:cSldViewPr snapToGrid="0">
      <p:cViewPr>
        <p:scale>
          <a:sx n="120" d="100"/>
          <a:sy n="120" d="100"/>
        </p:scale>
        <p:origin x="-396" y="-20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Redmond" userId="cf0e6830-68a4-44a8-adf6-d59661ac3e33" providerId="ADAL" clId="{A4C06674-32DD-4A36-A7A4-F53D53F690DD}"/>
    <pc:docChg chg="modSld">
      <pc:chgData name="Nicola Redmond" userId="cf0e6830-68a4-44a8-adf6-d59661ac3e33" providerId="ADAL" clId="{A4C06674-32DD-4A36-A7A4-F53D53F690DD}" dt="2025-10-22T15:32:54.402" v="92" actId="20577"/>
      <pc:docMkLst>
        <pc:docMk/>
      </pc:docMkLst>
      <pc:sldChg chg="modSp mod">
        <pc:chgData name="Nicola Redmond" userId="cf0e6830-68a4-44a8-adf6-d59661ac3e33" providerId="ADAL" clId="{A4C06674-32DD-4A36-A7A4-F53D53F690DD}" dt="2025-10-22T15:32:54.402" v="92" actId="20577"/>
        <pc:sldMkLst>
          <pc:docMk/>
          <pc:sldMk cId="293664939" sldId="256"/>
        </pc:sldMkLst>
        <pc:spChg chg="mod">
          <ac:chgData name="Nicola Redmond" userId="cf0e6830-68a4-44a8-adf6-d59661ac3e33" providerId="ADAL" clId="{A4C06674-32DD-4A36-A7A4-F53D53F690DD}" dt="2025-10-22T15:32:54.402" v="92" actId="20577"/>
          <ac:spMkLst>
            <pc:docMk/>
            <pc:sldMk cId="293664939" sldId="256"/>
            <ac:spMk id="31" creationId="{0B17E8D4-4C3E-14B7-CE68-7B3911E41AE4}"/>
          </ac:spMkLst>
        </pc:spChg>
      </pc:sldChg>
    </pc:docChg>
  </pc:docChgLst>
  <pc:docChgLst>
    <pc:chgData name="Nicola Redmond" userId="cf0e6830-68a4-44a8-adf6-d59661ac3e33" providerId="ADAL" clId="{9B19B8F6-525E-5494-9B3E-DEE68B815734}"/>
    <pc:docChg chg="modSld">
      <pc:chgData name="Nicola Redmond" userId="cf0e6830-68a4-44a8-adf6-d59661ac3e33" providerId="ADAL" clId="{9B19B8F6-525E-5494-9B3E-DEE68B815734}" dt="2025-10-22T10:20:56.513" v="26" actId="13926"/>
      <pc:docMkLst>
        <pc:docMk/>
      </pc:docMkLst>
      <pc:sldChg chg="modSp mod">
        <pc:chgData name="Nicola Redmond" userId="cf0e6830-68a4-44a8-adf6-d59661ac3e33" providerId="ADAL" clId="{9B19B8F6-525E-5494-9B3E-DEE68B815734}" dt="2025-10-22T10:20:56.513" v="26" actId="13926"/>
        <pc:sldMkLst>
          <pc:docMk/>
          <pc:sldMk cId="293664939" sldId="256"/>
        </pc:sldMkLst>
        <pc:spChg chg="mod">
          <ac:chgData name="Nicola Redmond" userId="cf0e6830-68a4-44a8-adf6-d59661ac3e33" providerId="ADAL" clId="{9B19B8F6-525E-5494-9B3E-DEE68B815734}" dt="2025-10-22T10:20:56.513" v="26" actId="13926"/>
          <ac:spMkLst>
            <pc:docMk/>
            <pc:sldMk cId="293664939" sldId="256"/>
            <ac:spMk id="31" creationId="{0B17E8D4-4C3E-14B7-CE68-7B3911E41A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557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69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65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89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1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879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1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217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059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37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42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5DF7-9760-48A9-8C16-37B3EA7884A7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858C9-A0A2-4C78-9EF5-9B77D611D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6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8ED72E0C-AC2B-ED17-1579-C022A3DE1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5418" y="2649689"/>
            <a:ext cx="2778427" cy="400015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Let’s Celebrate!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28D549-CE7B-D8DB-6CC5-99527554563F}"/>
              </a:ext>
            </a:extLst>
          </p:cNvPr>
          <p:cNvSpPr/>
          <p:nvPr/>
        </p:nvSpPr>
        <p:spPr>
          <a:xfrm>
            <a:off x="184785" y="154967"/>
            <a:ext cx="3308985" cy="17095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FEA2F8-ED6E-4742-C74F-F1D1A72BA759}"/>
              </a:ext>
            </a:extLst>
          </p:cNvPr>
          <p:cNvSpPr/>
          <p:nvPr/>
        </p:nvSpPr>
        <p:spPr>
          <a:xfrm>
            <a:off x="3686175" y="160683"/>
            <a:ext cx="2943225" cy="1285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E9E5F6-37EA-9AAE-03A3-6FDE8E853392}"/>
              </a:ext>
            </a:extLst>
          </p:cNvPr>
          <p:cNvSpPr/>
          <p:nvPr/>
        </p:nvSpPr>
        <p:spPr>
          <a:xfrm>
            <a:off x="6754006" y="165090"/>
            <a:ext cx="2967209" cy="19392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D81BD0-F46C-ADCE-2413-5505716D437B}"/>
              </a:ext>
            </a:extLst>
          </p:cNvPr>
          <p:cNvSpPr/>
          <p:nvPr/>
        </p:nvSpPr>
        <p:spPr>
          <a:xfrm>
            <a:off x="191452" y="3944039"/>
            <a:ext cx="3308985" cy="27589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44CE67-1B3E-7631-FF79-46CC8B7C5AC6}"/>
              </a:ext>
            </a:extLst>
          </p:cNvPr>
          <p:cNvSpPr/>
          <p:nvPr/>
        </p:nvSpPr>
        <p:spPr>
          <a:xfrm>
            <a:off x="3724275" y="3460558"/>
            <a:ext cx="2905125" cy="16708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DD6367-1193-5627-4B27-EEDE374F1174}"/>
              </a:ext>
            </a:extLst>
          </p:cNvPr>
          <p:cNvSpPr/>
          <p:nvPr/>
        </p:nvSpPr>
        <p:spPr>
          <a:xfrm>
            <a:off x="6939376" y="5180392"/>
            <a:ext cx="2801843" cy="15226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5D9C0B-D253-5EAA-EE6B-6FA879E77301}"/>
              </a:ext>
            </a:extLst>
          </p:cNvPr>
          <p:cNvSpPr/>
          <p:nvPr/>
        </p:nvSpPr>
        <p:spPr>
          <a:xfrm>
            <a:off x="6921183" y="2183838"/>
            <a:ext cx="2820036" cy="200745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7D13C8-638C-480A-499E-31AC819E9C7F}"/>
              </a:ext>
            </a:extLst>
          </p:cNvPr>
          <p:cNvSpPr/>
          <p:nvPr/>
        </p:nvSpPr>
        <p:spPr>
          <a:xfrm>
            <a:off x="191452" y="1957891"/>
            <a:ext cx="3308985" cy="18928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41361943-133A-47F6-8B20-AB320B7B5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948" y="212812"/>
            <a:ext cx="3200400" cy="1416308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PERSONAL, SOCIAL AND EMOTINOAL DEVELOPMENT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Making friends and taking turns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Asking ‘Can I play?’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ening to what our friends are saying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JIGSAW PUZZLE 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– Celebrating differences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Friends, family,  team, respect, happy, sad, angry, worried, nervous, excited, similarities, differences, together, rights, responsibilities, myself, others, share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 Box 11">
            <a:extLst>
              <a:ext uri="{FF2B5EF4-FFF2-40B4-BE49-F238E27FC236}">
                <a16:creationId xmlns:a16="http://schemas.microsoft.com/office/drawing/2014/main" id="{F34A259A-CD6B-6F87-FAF7-0E515E2ECF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4275" y="212812"/>
            <a:ext cx="2805734" cy="1200150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COMMUNICTION AND LANGUAGE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Listening and waiting to respond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cs typeface="Times New Roman" panose="02020603050405020304" pitchFamily="18" charset="0"/>
              </a:rPr>
              <a:t>Taking turns in conversation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cs typeface="Times New Roman" panose="02020603050405020304" pitchFamily="18" charset="0"/>
              </a:rPr>
              <a:t>Answering a question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Listen, answer, question, quiet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wait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D7D5B6BB-FE4E-3398-A149-268F3BE69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8299" y="212812"/>
            <a:ext cx="2836082" cy="1870588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PHYSICAL DEVELOPMENT 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Moving and handling larger equipment e.g. throwing at a target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Balance and body shapes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Fine motor control and letter formation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Scissor control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Weekly PE lessons with specialist teacher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Throw, target, letters, pencil, pinch, balance, snip,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B02CC48A-D7AC-86C5-C7F5-C57DC68CF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" y="2026205"/>
            <a:ext cx="3153728" cy="1750109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LITERACY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Story retelling and acting out stories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Class poetry recitals and rhyme singing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cs typeface="Times New Roman" panose="02020603050405020304" pitchFamily="18" charset="0"/>
              </a:rPr>
              <a:t>Segmenting words for writing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cs typeface="Times New Roman" panose="02020603050405020304" pitchFamily="18" charset="0"/>
              </a:rPr>
              <a:t>Letter formation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cs typeface="Times New Roman" panose="02020603050405020304" pitchFamily="18" charset="0"/>
              </a:rPr>
              <a:t>Blending words to read CVC words, beginning to read simple sentences and knowing tricky words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cs typeface="Times New Roman" panose="02020603050405020304" pitchFamily="18" charset="0"/>
              </a:rPr>
              <a:t>Beginning to write with meaning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Tricky word, sound, blend, segment, digraph, finger space, rhyme, story, character, setting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 Box 8">
            <a:extLst>
              <a:ext uri="{FF2B5EF4-FFF2-40B4-BE49-F238E27FC236}">
                <a16:creationId xmlns:a16="http://schemas.microsoft.com/office/drawing/2014/main" id="{D289DB31-2617-E473-6F5E-F2668A39B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9208" y="2280155"/>
            <a:ext cx="2618667" cy="1759790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MATHEMATICS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Counting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Subitising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cs typeface="Times New Roman" panose="02020603050405020304" pitchFamily="18" charset="0"/>
              </a:rPr>
              <a:t>Composition of numbers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One more and one less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Shape and pattern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Numbers 1-10, more, fewer, the same, one more, one less, square, triangle, circle, and, altogether, composition, groups, combine, part, whole, five/tens frame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Text Box 29">
            <a:extLst>
              <a:ext uri="{FF2B5EF4-FFF2-40B4-BE49-F238E27FC236}">
                <a16:creationId xmlns:a16="http://schemas.microsoft.com/office/drawing/2014/main" id="{E5031D26-D8CD-4404-CF07-94F58386F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25" y="4039944"/>
            <a:ext cx="3200718" cy="2605243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UNDERSTANDING OF THE WORLD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Thinking about how people around the world celebrate special times.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 we do to celebrate special times in our families?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Why are birthday’s special?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Looking at the seasonal changes and changes in the weather.  What is changing around us?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 RE thinking about why Christians perform a nativity.  Who was Jesus and why was his birth special?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Light, dar</a:t>
            </a:r>
            <a:r>
              <a:rPr lang="en-US" altLang="en-US" sz="10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k, remembrance, poppy,  firework, bonfire, Diwali, diva lamp, rangoli patterns, birthday, candle, Christmas, nativity, Jesus, wise men, shepherd, Mary, Joseph, angel, star, r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cs typeface="Times New Roman" panose="02020603050405020304" pitchFamily="18" charset="0"/>
              </a:rPr>
              <a:t>ain, wind, sun, fog, mist, frost, ice, snow, hail, clouds, storm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Text Box 28">
            <a:extLst>
              <a:ext uri="{FF2B5EF4-FFF2-40B4-BE49-F238E27FC236}">
                <a16:creationId xmlns:a16="http://schemas.microsoft.com/office/drawing/2014/main" id="{7851832F-A0F8-B114-9934-86480A3DC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4915" y="3517515"/>
            <a:ext cx="2807687" cy="1580870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EXPRESSIVE ARTS AND DESIGN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Colour</a:t>
            </a:r>
            <a:r>
              <a:rPr lang="en-US" altLang="en-US" sz="1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pattern including printing with different textures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Home role play with celebration focus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Singing and dancing for our Nativity play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100" dirty="0">
                <a:latin typeface="Aptos" panose="020B0004020202020204" pitchFamily="34" charset="0"/>
                <a:cs typeface="Times New Roman" panose="02020603050405020304" pitchFamily="18" charset="0"/>
              </a:rPr>
              <a:t>Cooking for celebrations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</a:rPr>
              <a:t>Food, cook, celebrate, tool, print, stamp, texture, rub, press, pattern, repeat, dance, sing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Text Box 1">
            <a:extLst>
              <a:ext uri="{FF2B5EF4-FFF2-40B4-BE49-F238E27FC236}">
                <a16:creationId xmlns:a16="http://schemas.microsoft.com/office/drawing/2014/main" id="{B5CE9D60-CFF8-3BC1-2EDE-2DD4C2882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2860" y="5228975"/>
            <a:ext cx="2756681" cy="1392052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HOME LEARNING OPPORTUNITIES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Talk about family celebrations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Observe the changes in the seasons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1000" dirty="0">
                <a:latin typeface="Aptos" panose="020B0004020202020204" pitchFamily="34" charset="0"/>
                <a:cs typeface="Times New Roman" panose="02020603050405020304" pitchFamily="18" charset="0"/>
              </a:rPr>
              <a:t>Collect natural resources and make a picture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Visit the library and take out a book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 and discuss as many books as you can, can you act out a story together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Look for numbers inside and outside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cs typeface="Times New Roman" panose="02020603050405020304" pitchFamily="18" charset="0"/>
              </a:rPr>
              <a:t>Make a card/gift for someone to say thank you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F5A58D6-0F91-07F5-35BE-FBDC619C843F}"/>
              </a:ext>
            </a:extLst>
          </p:cNvPr>
          <p:cNvCxnSpPr/>
          <p:nvPr/>
        </p:nvCxnSpPr>
        <p:spPr>
          <a:xfrm flipH="1" flipV="1">
            <a:off x="3576955" y="2233958"/>
            <a:ext cx="419100" cy="299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ED66F29-58CD-C66A-8203-1BB8A09C6F86}"/>
              </a:ext>
            </a:extLst>
          </p:cNvPr>
          <p:cNvCxnSpPr/>
          <p:nvPr/>
        </p:nvCxnSpPr>
        <p:spPr>
          <a:xfrm flipH="1" flipV="1">
            <a:off x="5304790" y="2341273"/>
            <a:ext cx="45085" cy="2514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B947B74-D237-ABA9-A9E1-D0FA933E8353}"/>
              </a:ext>
            </a:extLst>
          </p:cNvPr>
          <p:cNvCxnSpPr/>
          <p:nvPr/>
        </p:nvCxnSpPr>
        <p:spPr>
          <a:xfrm flipV="1">
            <a:off x="6390716" y="2239673"/>
            <a:ext cx="445770" cy="353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784C6EE-1D33-F694-3AFD-3887AF3EE379}"/>
              </a:ext>
            </a:extLst>
          </p:cNvPr>
          <p:cNvCxnSpPr/>
          <p:nvPr/>
        </p:nvCxnSpPr>
        <p:spPr>
          <a:xfrm>
            <a:off x="6652464" y="2728026"/>
            <a:ext cx="227330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2A7BE38-015A-32D5-524E-C5B3D1AF9A78}"/>
              </a:ext>
            </a:extLst>
          </p:cNvPr>
          <p:cNvCxnSpPr>
            <a:cxnSpLocks/>
          </p:cNvCxnSpPr>
          <p:nvPr/>
        </p:nvCxnSpPr>
        <p:spPr>
          <a:xfrm>
            <a:off x="6703679" y="3049705"/>
            <a:ext cx="104620" cy="21551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B53B03B-4D0D-A783-110F-32830F3742F7}"/>
              </a:ext>
            </a:extLst>
          </p:cNvPr>
          <p:cNvCxnSpPr>
            <a:cxnSpLocks/>
          </p:cNvCxnSpPr>
          <p:nvPr/>
        </p:nvCxnSpPr>
        <p:spPr>
          <a:xfrm flipH="1">
            <a:off x="5185085" y="3148486"/>
            <a:ext cx="59690" cy="301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272E522-BE2D-F183-BDE6-7F08D8E66F7B}"/>
              </a:ext>
            </a:extLst>
          </p:cNvPr>
          <p:cNvCxnSpPr/>
          <p:nvPr/>
        </p:nvCxnSpPr>
        <p:spPr>
          <a:xfrm flipH="1">
            <a:off x="3541077" y="3145186"/>
            <a:ext cx="191135" cy="1657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9DA36A6-6CC1-5DFB-29F9-964055093B8A}"/>
              </a:ext>
            </a:extLst>
          </p:cNvPr>
          <p:cNvCxnSpPr/>
          <p:nvPr/>
        </p:nvCxnSpPr>
        <p:spPr>
          <a:xfrm flipH="1">
            <a:off x="3509645" y="2768628"/>
            <a:ext cx="260985" cy="450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3EE90DB8-E134-015D-6D68-D48B8B019270}"/>
              </a:ext>
            </a:extLst>
          </p:cNvPr>
          <p:cNvSpPr/>
          <p:nvPr/>
        </p:nvSpPr>
        <p:spPr>
          <a:xfrm>
            <a:off x="3728720" y="5174675"/>
            <a:ext cx="2905125" cy="15226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1" name="Text Box 25">
            <a:extLst>
              <a:ext uri="{FF2B5EF4-FFF2-40B4-BE49-F238E27FC236}">
                <a16:creationId xmlns:a16="http://schemas.microsoft.com/office/drawing/2014/main" id="{0B17E8D4-4C3E-14B7-CE68-7B3911E41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0162" y="5204815"/>
            <a:ext cx="2689847" cy="1440373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DATES FOR THE DIARY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Friday 14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November- Children in Need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Friday 14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November- LSA Fireworks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9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December- Panto at Campus West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11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December- Nativity performances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16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December- Christmas music concert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17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December- Christmas lunch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18</a:t>
            </a:r>
            <a:r>
              <a:rPr lang="en-US" altLang="en-US" sz="900" baseline="30000" dirty="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 December- Carol Service in church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900">
                <a:latin typeface="Aptos" panose="020B0004020202020204" pitchFamily="34" charset="0"/>
                <a:cs typeface="Times New Roman" panose="02020603050405020304" pitchFamily="18" charset="0"/>
              </a:rPr>
              <a:t>19</a:t>
            </a:r>
            <a:r>
              <a:rPr lang="en-US" altLang="en-US" sz="900" baseline="30000">
                <a:latin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US" altLang="en-US" sz="900">
                <a:latin typeface="Aptos" panose="020B0004020202020204" pitchFamily="34" charset="0"/>
                <a:cs typeface="Times New Roman" panose="02020603050405020304" pitchFamily="18" charset="0"/>
              </a:rPr>
              <a:t> December- </a:t>
            </a:r>
            <a:r>
              <a:rPr lang="en-US" altLang="en-US" sz="900" dirty="0">
                <a:latin typeface="Aptos" panose="020B0004020202020204" pitchFamily="34" charset="0"/>
                <a:cs typeface="Times New Roman" panose="02020603050405020304" pitchFamily="18" charset="0"/>
              </a:rPr>
              <a:t>End of term 1.30pm finish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900" dirty="0">
              <a:latin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2C2AB67-C1F1-CC36-3353-95AE7C0430E9}"/>
              </a:ext>
            </a:extLst>
          </p:cNvPr>
          <p:cNvSpPr/>
          <p:nvPr/>
        </p:nvSpPr>
        <p:spPr>
          <a:xfrm>
            <a:off x="3712920" y="1544169"/>
            <a:ext cx="2911083" cy="735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E80B5CF2-CE58-8547-10F7-67C2C63B8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9366" y="1572923"/>
            <a:ext cx="2720644" cy="625534"/>
          </a:xfrm>
          <a:prstGeom prst="rect">
            <a:avLst/>
          </a:prstGeom>
          <a:solidFill>
            <a:srgbClr val="FFFFFF"/>
          </a:solidFill>
          <a:ln w="63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FRENCH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Basic greetings, numbers and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colours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as well as looking at the Christmas traditions in France.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Text Box 21">
            <a:extLst>
              <a:ext uri="{FF2B5EF4-FFF2-40B4-BE49-F238E27FC236}">
                <a16:creationId xmlns:a16="http://schemas.microsoft.com/office/drawing/2014/main" id="{50778EB6-87DF-185D-BDB4-E7F0062DA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9376" y="4284328"/>
            <a:ext cx="2801843" cy="8140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MUSIC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This term we will be working on a performance song.  Thinking about timing, listening to others, actions and rhythms.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64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770C507BE38B4C95BEC787D8BE147D" ma:contentTypeVersion="13" ma:contentTypeDescription="Create a new document." ma:contentTypeScope="" ma:versionID="2e7e2d356e8910dc430e16f1a9426d79">
  <xsd:schema xmlns:xsd="http://www.w3.org/2001/XMLSchema" xmlns:xs="http://www.w3.org/2001/XMLSchema" xmlns:p="http://schemas.microsoft.com/office/2006/metadata/properties" xmlns:ns2="ede1d968-6147-4a43-9933-f651fb3704ea" xmlns:ns3="25233b29-b97b-4749-a0d3-35c0a2b6ddca" targetNamespace="http://schemas.microsoft.com/office/2006/metadata/properties" ma:root="true" ma:fieldsID="176e0f222a2d780170cc81322ce55a81" ns2:_="" ns3:_="">
    <xsd:import namespace="ede1d968-6147-4a43-9933-f651fb3704ea"/>
    <xsd:import namespace="25233b29-b97b-4749-a0d3-35c0a2b6dd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e1d968-6147-4a43-9933-f651fb3704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d2b03bdb-eccb-4ff7-a7bf-389454923f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33b29-b97b-4749-a0d3-35c0a2b6ddc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5ab195-f3b2-48cd-8f97-bfc82fa76a4c}" ma:internalName="TaxCatchAll" ma:showField="CatchAllData" ma:web="25233b29-b97b-4749-a0d3-35c0a2b6dd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233b29-b97b-4749-a0d3-35c0a2b6ddca" xsi:nil="true"/>
    <lcf76f155ced4ddcb4097134ff3c332f xmlns="ede1d968-6147-4a43-9933-f651fb3704e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B538A66-87EF-492C-A5B9-CE08E99DAC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e1d968-6147-4a43-9933-f651fb3704ea"/>
    <ds:schemaRef ds:uri="25233b29-b97b-4749-a0d3-35c0a2b6dd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1FE335-E895-423E-B810-B14929402F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C4C11F-8B40-4E57-9B9E-52F00A3064B9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25233b29-b97b-4749-a0d3-35c0a2b6ddca"/>
    <ds:schemaRef ds:uri="http://purl.org/dc/terms/"/>
    <ds:schemaRef ds:uri="http://schemas.microsoft.com/office/2006/metadata/properties"/>
    <ds:schemaRef ds:uri="http://purl.org/dc/elements/1.1/"/>
    <ds:schemaRef ds:uri="http://schemas.microsoft.com/office/infopath/2007/PartnerControls"/>
    <ds:schemaRef ds:uri="ede1d968-6147-4a43-9933-f651fb3704e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115</TotalTime>
  <Words>603</Words>
  <Application>Microsoft Office PowerPoint</Application>
  <PresentationFormat>A4 Paper (210x297 mm)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Redmond</dc:creator>
  <cp:lastModifiedBy>Nicola Redmond</cp:lastModifiedBy>
  <cp:revision>2</cp:revision>
  <dcterms:created xsi:type="dcterms:W3CDTF">2024-10-23T10:33:22Z</dcterms:created>
  <dcterms:modified xsi:type="dcterms:W3CDTF">2025-10-22T15:32:59Z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0x01010075770C507BE38B4C95BEC787D8BE147D</vt:lpwstr>
  </property>
  <property fmtid="{D5CDD505-2E9C-101B-9397-08002B2CF9AE}" pid="3" name="MediaServiceImageTags">
    <vt:lpwstr/>
  </property>
</Properties>
</file>