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4" r:id="rId1"/>
  </p:sldMasterIdLst>
  <p:handoutMasterIdLst>
    <p:handoutMasterId r:id="rId12"/>
  </p:handoutMasterIdLst>
  <p:sldIdLst>
    <p:sldId id="256" r:id="rId2"/>
    <p:sldId id="260" r:id="rId3"/>
    <p:sldId id="263" r:id="rId4"/>
    <p:sldId id="257" r:id="rId5"/>
    <p:sldId id="258" r:id="rId6"/>
    <p:sldId id="262" r:id="rId7"/>
    <p:sldId id="265" r:id="rId8"/>
    <p:sldId id="266" r:id="rId9"/>
    <p:sldId id="261" r:id="rId10"/>
    <p:sldId id="264" r:id="rId11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02E558-6583-4DC0-9A20-8D22B4DB2ABC}" v="1" dt="2025-09-16T15:25:54.9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5" d="100"/>
          <a:sy n="65" d="100"/>
        </p:scale>
        <p:origin x="48" y="46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3B6BAAF-24FB-E8AD-5668-042FDF83936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0CFAD9-53CB-BEAC-D03E-38ACED67834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0435C24-8074-42E3-B54C-4C98EFB82594}" type="datetimeFigureOut">
              <a:rPr lang="en-GB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FE92A9-D821-93D9-4397-FC3E99EF78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A6D8EC-A991-BDB2-2E8E-F1F6DCFB56C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D81A409-3DB9-4946-83BA-12A43E0EFC4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E1D668-AC6B-40C3-B2B0-1F76FAA03A6C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2CA57-7E1B-4636-8C7F-630BF1D5F00A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2991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8353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C235BE-3C5C-456C-AD2B-9330D9951B1F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E2704-89DD-40FB-8A54-D83EE9476904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8122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5543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3929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E69A76-8E7D-498D-AE1D-F0178D95424A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D3F2D-2E4B-4FD0-B7E0-E51C61EB58F8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89128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960318-6950-4BDB-AD38-603A73E50F80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E2F23-9F88-4C88-8563-0A5F0BF74CB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9876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7267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41A564-4BA9-4290-820E-67FB88305DD6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5353C-BD24-4363-AEAD-855F0CFEF9E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964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8177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39929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21412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95116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38964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5694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6636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C1D1536-6D36-43CA-9397-993FBEAAFC34}" type="datetimeFigureOut">
              <a:rPr lang="en-GB" smtClean="0"/>
              <a:pPr>
                <a:defRPr/>
              </a:pPr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B3A2703-F09F-4905-9412-1651FD9A208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0839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936" r:id="rId2"/>
    <p:sldLayoutId id="2147483937" r:id="rId3"/>
    <p:sldLayoutId id="2147483938" r:id="rId4"/>
    <p:sldLayoutId id="2147483939" r:id="rId5"/>
    <p:sldLayoutId id="2147483940" r:id="rId6"/>
    <p:sldLayoutId id="2147483941" r:id="rId7"/>
    <p:sldLayoutId id="2147483942" r:id="rId8"/>
    <p:sldLayoutId id="2147483943" r:id="rId9"/>
    <p:sldLayoutId id="2147483944" r:id="rId10"/>
    <p:sldLayoutId id="2147483945" r:id="rId11"/>
    <p:sldLayoutId id="2147483946" r:id="rId12"/>
    <p:sldLayoutId id="2147483947" r:id="rId13"/>
    <p:sldLayoutId id="2147483948" r:id="rId14"/>
    <p:sldLayoutId id="2147483949" r:id="rId15"/>
    <p:sldLayoutId id="214748395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imestables.co.uk/" TargetMode="External"/><Relationship Id="rId3" Type="http://schemas.openxmlformats.org/officeDocument/2006/relationships/hyperlink" Target="https://www.youtube.com/@MrWalkerMrWalker" TargetMode="External"/><Relationship Id="rId7" Type="http://schemas.openxmlformats.org/officeDocument/2006/relationships/hyperlink" Target="https://urbrainy.com/mtc" TargetMode="External"/><Relationship Id="rId2" Type="http://schemas.openxmlformats.org/officeDocument/2006/relationships/hyperlink" Target="https://www.bbc.co.uk/teach/topics/cnep90jwjj7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alkingtimestables.uk/y4_ks2_mtc_practice_tests_multiplication_tables_check.php#how_to_learn" TargetMode="External"/><Relationship Id="rId5" Type="http://schemas.openxmlformats.org/officeDocument/2006/relationships/hyperlink" Target="https://www.topmarks.co.uk/maths-games/hit-the-button" TargetMode="External"/><Relationship Id="rId4" Type="http://schemas.openxmlformats.org/officeDocument/2006/relationships/hyperlink" Target="https://www.topmarks.co.uk/maths-games/daily10" TargetMode="External"/><Relationship Id="rId9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ingfisher Bird Free Transparent Image HD Transparent HQ PNG Download |  FreePNGImg">
            <a:extLst>
              <a:ext uri="{FF2B5EF4-FFF2-40B4-BE49-F238E27FC236}">
                <a16:creationId xmlns:a16="http://schemas.microsoft.com/office/drawing/2014/main" id="{9DF14DAA-ABC8-BB4F-E340-67A8FC5D0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02" t="5814" b="3277"/>
          <a:stretch/>
        </p:blipFill>
        <p:spPr bwMode="auto"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A03C4E-B41E-C616-A8B6-D69044BBDE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867" y="1678666"/>
            <a:ext cx="4088190" cy="23690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800" b="0"/>
              <a:t>Welcome to Kingfisher class</a:t>
            </a:r>
          </a:p>
        </p:txBody>
      </p:sp>
      <p:sp>
        <p:nvSpPr>
          <p:cNvPr id="10243" name="TextBox 2">
            <a:extLst>
              <a:ext uri="{FF2B5EF4-FFF2-40B4-BE49-F238E27FC236}">
                <a16:creationId xmlns:a16="http://schemas.microsoft.com/office/drawing/2014/main" id="{35984C02-A6C4-65B4-A51C-9FDCCFE661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535" y="4025614"/>
            <a:ext cx="4079721" cy="109690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altLang="en-US" sz="16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Mrs</a:t>
            </a:r>
            <a:r>
              <a:rPr lang="en-US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 Youngs, Miss A and Miss Gray</a:t>
            </a:r>
          </a:p>
        </p:txBody>
      </p:sp>
      <p:cxnSp>
        <p:nvCxnSpPr>
          <p:cNvPr id="10280" name="Straight Connector 10279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82" name="Straight Connector 10281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84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286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288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290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292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294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296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54F33FD-09BC-FFEB-465A-F01F4A7DDA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2620" y="0"/>
            <a:ext cx="6605751" cy="124838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8000" dirty="0">
                <a:solidFill>
                  <a:schemeClr val="tx1"/>
                </a:solidFill>
                <a:latin typeface="Comic Sans MS" panose="030F0702030302020204" pitchFamily="66" charset="0"/>
              </a:rPr>
              <a:t>Expectations</a:t>
            </a:r>
            <a:r>
              <a:rPr lang="en-GB" sz="8000" dirty="0">
                <a:solidFill>
                  <a:schemeClr val="tx1"/>
                </a:solidFill>
                <a:latin typeface="NTPreCursive" panose="03000400000000000000" pitchFamily="66" charset="0"/>
              </a:rPr>
              <a:t> </a:t>
            </a:r>
          </a:p>
        </p:txBody>
      </p:sp>
      <p:sp>
        <p:nvSpPr>
          <p:cNvPr id="11267" name="Subtitle 2">
            <a:extLst>
              <a:ext uri="{FF2B5EF4-FFF2-40B4-BE49-F238E27FC236}">
                <a16:creationId xmlns:a16="http://schemas.microsoft.com/office/drawing/2014/main" id="{3AE9AEDC-3451-FFC2-5CE5-243E958B95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6546" y="1248382"/>
            <a:ext cx="7037407" cy="5511619"/>
          </a:xfrm>
        </p:spPr>
        <p:txBody>
          <a:bodyPr>
            <a:normAutofit/>
          </a:bodyPr>
          <a:lstStyle/>
          <a:p>
            <a:pPr marL="571500" marR="0" indent="-571500" algn="l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Teamwork </a:t>
            </a: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– in talk partners, groups and various roles</a:t>
            </a:r>
          </a:p>
          <a:p>
            <a:pPr marL="571500" marR="0" indent="-571500" algn="l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Respect </a:t>
            </a: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– for others, equipment, themselves</a:t>
            </a:r>
          </a:p>
          <a:p>
            <a:pPr marL="571500" marR="0" indent="-571500" algn="l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Presentation</a:t>
            </a: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 including handwriting– to take pride in their work and learning</a:t>
            </a:r>
          </a:p>
          <a:p>
            <a:pPr marL="571500" marR="0" indent="-571500" algn="l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Personal responsibility </a:t>
            </a: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– organising themselves, remembering equipment, passing on letters, remembering kits </a:t>
            </a:r>
          </a:p>
          <a:p>
            <a:pPr marL="571500" marR="0" indent="-571500" algn="l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Role model </a:t>
            </a: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– setting an example of our values and behaviour expectations </a:t>
            </a:r>
          </a:p>
          <a:p>
            <a:pPr marL="571500" marR="0" indent="-571500" algn="l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Attendance </a:t>
            </a:r>
          </a:p>
        </p:txBody>
      </p:sp>
      <p:pic>
        <p:nvPicPr>
          <p:cNvPr id="2" name="Picture 2" descr="Kingfisher Bird Free Transparent Image HD Transparent HQ PNG Download |  FreePNGImg">
            <a:extLst>
              <a:ext uri="{FF2B5EF4-FFF2-40B4-BE49-F238E27FC236}">
                <a16:creationId xmlns:a16="http://schemas.microsoft.com/office/drawing/2014/main" id="{C687A003-8451-D626-9A73-B21254E22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06" y="4029604"/>
            <a:ext cx="4239321" cy="282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FAF4755-FEB1-A635-64F2-CCB9488785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9352" y="87001"/>
            <a:ext cx="8292661" cy="147351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8000" dirty="0">
                <a:solidFill>
                  <a:schemeClr val="tx1"/>
                </a:solidFill>
                <a:latin typeface="Comic Sans MS" panose="030F0702030302020204" pitchFamily="66" charset="0"/>
              </a:rPr>
              <a:t>Friendships</a:t>
            </a:r>
          </a:p>
        </p:txBody>
      </p:sp>
      <p:sp>
        <p:nvSpPr>
          <p:cNvPr id="12291" name="Subtitle 2">
            <a:extLst>
              <a:ext uri="{FF2B5EF4-FFF2-40B4-BE49-F238E27FC236}">
                <a16:creationId xmlns:a16="http://schemas.microsoft.com/office/drawing/2014/main" id="{2ED55DAB-C31F-AFE2-5953-EB9806E955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91787" y="1560513"/>
            <a:ext cx="7120226" cy="5297487"/>
          </a:xfrm>
        </p:spPr>
        <p:txBody>
          <a:bodyPr>
            <a:normAutofit/>
          </a:bodyPr>
          <a:lstStyle/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Responsibility for behaviour</a:t>
            </a:r>
          </a:p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Growing in maturity  </a:t>
            </a:r>
          </a:p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How do we make amends and react better next time?</a:t>
            </a:r>
          </a:p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Please let us know if your child is concerned about a friendship, or feels they are being treated inappropriately by others</a:t>
            </a:r>
          </a:p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In preparation for residentials, consider sleep-overs!</a:t>
            </a:r>
          </a:p>
        </p:txBody>
      </p:sp>
      <p:pic>
        <p:nvPicPr>
          <p:cNvPr id="5" name="Picture 2" descr="Kingfisher Bird Free Transparent Image HD Transparent HQ PNG Download |  FreePNGImg">
            <a:extLst>
              <a:ext uri="{FF2B5EF4-FFF2-40B4-BE49-F238E27FC236}">
                <a16:creationId xmlns:a16="http://schemas.microsoft.com/office/drawing/2014/main" id="{F2BC080A-9538-3F16-2562-D0DDD166E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06" y="4029604"/>
            <a:ext cx="4239321" cy="282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AAADB4-0FE9-2587-E4ED-8A01DA6623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03879" y="87001"/>
            <a:ext cx="3348712" cy="117464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6600" dirty="0">
                <a:solidFill>
                  <a:schemeClr val="tx1"/>
                </a:solidFill>
                <a:latin typeface="Comic Sans MS" panose="030F0702030302020204" pitchFamily="66" charset="0"/>
              </a:rPr>
              <a:t>Routine</a:t>
            </a:r>
          </a:p>
        </p:txBody>
      </p:sp>
      <p:sp>
        <p:nvSpPr>
          <p:cNvPr id="13315" name="Subtitle 2">
            <a:extLst>
              <a:ext uri="{FF2B5EF4-FFF2-40B4-BE49-F238E27FC236}">
                <a16:creationId xmlns:a16="http://schemas.microsoft.com/office/drawing/2014/main" id="{135FFBC5-A39C-F66F-AA29-188F52883B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61235" y="1562581"/>
            <a:ext cx="7118431" cy="4919241"/>
          </a:xfrm>
        </p:spPr>
        <p:txBody>
          <a:bodyPr>
            <a:normAutofit fontScale="92500"/>
          </a:bodyPr>
          <a:lstStyle/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8:40  start to learning – activities as soon as they come in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PE kits </a:t>
            </a: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for Monday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Swimming</a:t>
            </a: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on Wednesday to include swimming hats and goggles (please avoid tights as socks are easier, hair plaited if possible) 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Home learning:</a:t>
            </a:r>
            <a:br>
              <a:rPr lang="en-GB" altLang="en-US" sz="2400" b="1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Thursday – due back Tuesday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Friday – Book of the Week  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TTRS – online times table games 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Google Classroom </a:t>
            </a:r>
            <a:endParaRPr lang="en-GB" altLang="en-US" sz="3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Spellings – given on Thursday , checked on Wednesday</a:t>
            </a:r>
          </a:p>
        </p:txBody>
      </p:sp>
      <p:pic>
        <p:nvPicPr>
          <p:cNvPr id="2" name="Picture 2" descr="Kingfisher Bird Free Transparent Image HD Transparent HQ PNG Download |  FreePNGImg">
            <a:extLst>
              <a:ext uri="{FF2B5EF4-FFF2-40B4-BE49-F238E27FC236}">
                <a16:creationId xmlns:a16="http://schemas.microsoft.com/office/drawing/2014/main" id="{14964080-C613-9942-B8FF-A76BC926B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06" y="4029604"/>
            <a:ext cx="4239321" cy="282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3A33EC3-EFF3-CA55-F9D5-148232A675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0684" y="133300"/>
            <a:ext cx="7176304" cy="164630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8000" dirty="0">
                <a:solidFill>
                  <a:schemeClr val="tx1"/>
                </a:solidFill>
                <a:latin typeface="Comic Sans MS" panose="030F0702030302020204" pitchFamily="66" charset="0"/>
              </a:rPr>
              <a:t>Daily equipment </a:t>
            </a:r>
          </a:p>
        </p:txBody>
      </p:sp>
      <p:sp>
        <p:nvSpPr>
          <p:cNvPr id="14339" name="Subtitle 2">
            <a:extLst>
              <a:ext uri="{FF2B5EF4-FFF2-40B4-BE49-F238E27FC236}">
                <a16:creationId xmlns:a16="http://schemas.microsoft.com/office/drawing/2014/main" id="{4A4F86E7-3414-C6F5-11DA-58EFCB86B9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30684" y="1987420"/>
            <a:ext cx="7176304" cy="4602293"/>
          </a:xfrm>
        </p:spPr>
        <p:txBody>
          <a:bodyPr>
            <a:normAutofit lnSpcReduction="10000"/>
          </a:bodyPr>
          <a:lstStyle/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Reading book &amp; diary, some will have ‘level book’ and a reading for pleasure book </a:t>
            </a:r>
          </a:p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Water bottle</a:t>
            </a:r>
          </a:p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Morning maths / spellings</a:t>
            </a:r>
          </a:p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Named uniform </a:t>
            </a:r>
          </a:p>
        </p:txBody>
      </p:sp>
      <p:pic>
        <p:nvPicPr>
          <p:cNvPr id="2" name="Picture 2" descr="Kingfisher Bird Free Transparent Image HD Transparent HQ PNG Download |  FreePNGImg">
            <a:extLst>
              <a:ext uri="{FF2B5EF4-FFF2-40B4-BE49-F238E27FC236}">
                <a16:creationId xmlns:a16="http://schemas.microsoft.com/office/drawing/2014/main" id="{9485F35E-F4B9-22F1-59D3-A5BA8964C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06" y="4029604"/>
            <a:ext cx="4239321" cy="282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68CB1E-25E8-009F-F6E5-B5EA4E2E9B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33297" y="-101281"/>
            <a:ext cx="6605751" cy="164630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8000" dirty="0">
                <a:solidFill>
                  <a:schemeClr val="tx1"/>
                </a:solidFill>
                <a:latin typeface="Comic Sans MS" panose="030F0702030302020204" pitchFamily="66" charset="0"/>
              </a:rPr>
              <a:t>Help at home</a:t>
            </a:r>
          </a:p>
        </p:txBody>
      </p:sp>
      <p:sp>
        <p:nvSpPr>
          <p:cNvPr id="15363" name="Subtitle 2">
            <a:extLst>
              <a:ext uri="{FF2B5EF4-FFF2-40B4-BE49-F238E27FC236}">
                <a16:creationId xmlns:a16="http://schemas.microsoft.com/office/drawing/2014/main" id="{1444E2C4-36DC-2838-9273-378760C876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23281" y="2523281"/>
            <a:ext cx="7358907" cy="4066432"/>
          </a:xfrm>
        </p:spPr>
        <p:txBody>
          <a:bodyPr/>
          <a:lstStyle/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Checking quality of home learning 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Helping with organisation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TT Rockstars 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Reading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Positive mindset and promoting resilience </a:t>
            </a:r>
          </a:p>
          <a:p>
            <a:pPr marL="571500" marR="0" indent="-5715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Clubs – great for skills building</a:t>
            </a:r>
          </a:p>
        </p:txBody>
      </p:sp>
      <p:pic>
        <p:nvPicPr>
          <p:cNvPr id="2" name="Picture 2" descr="Kingfisher Bird Free Transparent Image HD Transparent HQ PNG Download |  FreePNGImg">
            <a:extLst>
              <a:ext uri="{FF2B5EF4-FFF2-40B4-BE49-F238E27FC236}">
                <a16:creationId xmlns:a16="http://schemas.microsoft.com/office/drawing/2014/main" id="{A5BB7B48-D2F9-9CDC-2FB6-73D8F43E0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06" y="4029604"/>
            <a:ext cx="4239321" cy="282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716C520-DDD6-0EE3-B45A-1A8C504910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607" y="350286"/>
            <a:ext cx="3838374" cy="5323150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4A26E2-D1F2-3CBB-2CA2-37B1652AFD6A}"/>
              </a:ext>
            </a:extLst>
          </p:cNvPr>
          <p:cNvSpPr txBox="1">
            <a:spLocks/>
          </p:cNvSpPr>
          <p:nvPr/>
        </p:nvSpPr>
        <p:spPr>
          <a:xfrm>
            <a:off x="3699873" y="271306"/>
            <a:ext cx="6605751" cy="129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en-GB" sz="8000" dirty="0">
                <a:solidFill>
                  <a:schemeClr val="tx1"/>
                </a:solidFill>
                <a:latin typeface="Comic Sans MS" panose="030F0702030302020204" pitchFamily="66" charset="0"/>
              </a:rPr>
              <a:t>MTC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C80C25-C053-E1E6-CED3-78109ADC7DDC}"/>
              </a:ext>
            </a:extLst>
          </p:cNvPr>
          <p:cNvSpPr txBox="1"/>
          <p:nvPr/>
        </p:nvSpPr>
        <p:spPr>
          <a:xfrm>
            <a:off x="4034981" y="1801182"/>
            <a:ext cx="6104372" cy="4349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What is the Multiplication Tables Check?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GB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The checks consist of 25 times tables questions. The questions will only be multiplication, and they will go up to 12×12.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GB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There will be 6 seconds to answer each question. </a:t>
            </a:r>
            <a:endParaRPr lang="en-GB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GB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The check will be taken online during school time.</a:t>
            </a:r>
            <a:endParaRPr lang="en-GB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GB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There is no pass mark.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But why are times tables so important? Having rapid recall of times tables makes other areas of maths much easier.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H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aving the tables secure frees up their working memory for newer, more challenging tasks at hand.</a:t>
            </a:r>
            <a:endParaRPr lang="en-GB" dirty="0">
              <a:solidFill>
                <a:srgbClr val="000000"/>
              </a:solidFill>
              <a:latin typeface="Noto Sans Symbols"/>
              <a:ea typeface="Noto Sans Symbols"/>
              <a:cs typeface="Noto Sans Symbols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GB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In the two-week period beginning June 2026</a:t>
            </a:r>
            <a:endParaRPr lang="en-GB" sz="1800" dirty="0">
              <a:effectLst/>
              <a:latin typeface="Noto Sans Symbols"/>
              <a:ea typeface="Noto Sans Symbols"/>
              <a:cs typeface="Noto Sans Symbols"/>
            </a:endParaRPr>
          </a:p>
        </p:txBody>
      </p:sp>
      <p:pic>
        <p:nvPicPr>
          <p:cNvPr id="9" name="Picture 2" descr="Kingfisher Bird Free Transparent Image HD Transparent HQ PNG Download |  FreePNGImg">
            <a:extLst>
              <a:ext uri="{FF2B5EF4-FFF2-40B4-BE49-F238E27FC236}">
                <a16:creationId xmlns:a16="http://schemas.microsoft.com/office/drawing/2014/main" id="{0B139A55-36C4-E66A-3564-E628608A9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06" y="4029604"/>
            <a:ext cx="4239321" cy="282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063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E775F-6149-4CFF-AA8F-EF0ABD040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26DBC-CC3D-6E3E-A1F1-C17400876C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en-GB" dirty="0"/>
              <a:t>Additionally, the following links below are helpful </a:t>
            </a:r>
            <a:r>
              <a:rPr lang="en-GB"/>
              <a:t>to practice </a:t>
            </a:r>
            <a:r>
              <a:rPr lang="en-GB" dirty="0"/>
              <a:t>for the MTC:</a:t>
            </a:r>
          </a:p>
          <a:p>
            <a:pPr fontAlgn="t"/>
            <a:r>
              <a:rPr lang="en-GB" dirty="0">
                <a:hlinkClick r:id="rId2"/>
              </a:rPr>
              <a:t>Super Movers: Times Tables Collection</a:t>
            </a:r>
            <a:r>
              <a:rPr lang="en-GB" dirty="0"/>
              <a:t> </a:t>
            </a:r>
          </a:p>
          <a:p>
            <a:pPr fontAlgn="t"/>
            <a:r>
              <a:rPr lang="en-GB" dirty="0">
                <a:hlinkClick r:id="rId3"/>
              </a:rPr>
              <a:t>https://www.youtube.com/@MrWalkerMrWalker</a:t>
            </a:r>
            <a:r>
              <a:rPr lang="en-GB" dirty="0"/>
              <a:t> (times tables songs)</a:t>
            </a:r>
            <a:endParaRPr lang="en-GB" dirty="0">
              <a:hlinkClick r:id="rId4"/>
            </a:endParaRPr>
          </a:p>
          <a:p>
            <a:pPr fontAlgn="t"/>
            <a:r>
              <a:rPr lang="en-GB" dirty="0">
                <a:hlinkClick r:id="rId4"/>
              </a:rPr>
              <a:t>Daily 10 - Mental Maths Challenge - </a:t>
            </a:r>
            <a:r>
              <a:rPr lang="en-GB" dirty="0" err="1">
                <a:hlinkClick r:id="rId4"/>
              </a:rPr>
              <a:t>Topmarks</a:t>
            </a:r>
            <a:endParaRPr lang="en-GB" dirty="0"/>
          </a:p>
          <a:p>
            <a:pPr fontAlgn="t"/>
            <a:r>
              <a:rPr lang="en-GB" dirty="0">
                <a:hlinkClick r:id="rId5"/>
              </a:rPr>
              <a:t>Hit the Button - Quick fire maths practise for 6-11 year olds</a:t>
            </a:r>
            <a:endParaRPr lang="en-GB" dirty="0"/>
          </a:p>
          <a:p>
            <a:pPr fontAlgn="t"/>
            <a:r>
              <a:rPr lang="en-GB" dirty="0">
                <a:hlinkClick r:id="rId6"/>
              </a:rPr>
              <a:t>Year 4, Key Stage 2, Practice Times Tables Tests (Multiplication Tables Check)</a:t>
            </a:r>
            <a:endParaRPr lang="en-GB" dirty="0"/>
          </a:p>
          <a:p>
            <a:pPr fontAlgn="t"/>
            <a:r>
              <a:rPr lang="en-GB" dirty="0">
                <a:hlinkClick r:id="rId7"/>
              </a:rPr>
              <a:t>MTC - Multiplication Tables Check - URBrainy.com</a:t>
            </a:r>
            <a:endParaRPr lang="en-GB" dirty="0"/>
          </a:p>
          <a:p>
            <a:pPr fontAlgn="t"/>
            <a:r>
              <a:rPr lang="en-GB" dirty="0">
                <a:hlinkClick r:id="rId8"/>
              </a:rPr>
              <a:t>https://www.timestables.co.uk/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" name="Picture 2" descr="Kingfisher Bird Free Transparent Image HD Transparent HQ PNG Download |  FreePNGImg">
            <a:extLst>
              <a:ext uri="{FF2B5EF4-FFF2-40B4-BE49-F238E27FC236}">
                <a16:creationId xmlns:a16="http://schemas.microsoft.com/office/drawing/2014/main" id="{F6328387-4153-CC96-A1F0-3AC559A58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06" y="4029604"/>
            <a:ext cx="4239321" cy="282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641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4CB879B-84F4-F4D2-D2BE-9675726CC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33297" y="87001"/>
            <a:ext cx="6605751" cy="164630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8000" dirty="0">
                <a:solidFill>
                  <a:schemeClr val="tx1"/>
                </a:solidFill>
                <a:latin typeface="Comic Sans MS" panose="030F0702030302020204" pitchFamily="66" charset="0"/>
              </a:rPr>
              <a:t>Contact</a:t>
            </a:r>
          </a:p>
        </p:txBody>
      </p:sp>
      <p:sp>
        <p:nvSpPr>
          <p:cNvPr id="16387" name="Subtitle 2">
            <a:extLst>
              <a:ext uri="{FF2B5EF4-FFF2-40B4-BE49-F238E27FC236}">
                <a16:creationId xmlns:a16="http://schemas.microsoft.com/office/drawing/2014/main" id="{9638E956-6A2E-9713-BA59-2E07593D3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54775" y="2475128"/>
            <a:ext cx="6605751" cy="4681452"/>
          </a:xfrm>
        </p:spPr>
        <p:txBody>
          <a:bodyPr>
            <a:normAutofit/>
          </a:bodyPr>
          <a:lstStyle/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3000" dirty="0">
                <a:solidFill>
                  <a:schemeClr val="tx1"/>
                </a:solidFill>
                <a:latin typeface="Comic Sans MS" panose="030F0702030302020204" pitchFamily="66" charset="0"/>
              </a:rPr>
              <a:t>Through the office – 01707 322589 or admin@stjohns561.herts.sch.uk</a:t>
            </a:r>
          </a:p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3000" dirty="0">
                <a:solidFill>
                  <a:schemeClr val="tx1"/>
                </a:solidFill>
                <a:latin typeface="Comic Sans MS" panose="030F0702030302020204" pitchFamily="66" charset="0"/>
              </a:rPr>
              <a:t>A note via your child</a:t>
            </a:r>
          </a:p>
          <a:p>
            <a:pPr marL="571500" marR="0" indent="-571500" algn="l" eaLnBrk="1" hangingPunct="1">
              <a:buFont typeface="Arial" panose="020B0604020202020204" pitchFamily="34" charset="0"/>
              <a:buChar char="•"/>
            </a:pPr>
            <a:r>
              <a:rPr lang="en-GB" altLang="en-US" sz="3000" dirty="0">
                <a:solidFill>
                  <a:schemeClr val="tx1"/>
                </a:solidFill>
                <a:latin typeface="Comic Sans MS" panose="030F0702030302020204" pitchFamily="66" charset="0"/>
              </a:rPr>
              <a:t>A meeting before or after school (grab me at the classroom door at 3:15pm to organise!)</a:t>
            </a:r>
          </a:p>
        </p:txBody>
      </p:sp>
      <p:pic>
        <p:nvPicPr>
          <p:cNvPr id="2" name="Picture 2" descr="Kingfisher Bird Free Transparent Image HD Transparent HQ PNG Download |  FreePNGImg">
            <a:extLst>
              <a:ext uri="{FF2B5EF4-FFF2-40B4-BE49-F238E27FC236}">
                <a16:creationId xmlns:a16="http://schemas.microsoft.com/office/drawing/2014/main" id="{69286CBB-6FBF-7F71-3555-FA22CCEF5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06" y="4029604"/>
            <a:ext cx="4239321" cy="282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ingfisher Bird Free Transparent Image HD Transparent HQ PNG Download |  FreePNGImg">
            <a:extLst>
              <a:ext uri="{FF2B5EF4-FFF2-40B4-BE49-F238E27FC236}">
                <a16:creationId xmlns:a16="http://schemas.microsoft.com/office/drawing/2014/main" id="{9C635C5A-1158-D680-A43F-CF8D06B58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12904" b="10487"/>
          <a:stretch/>
        </p:blipFill>
        <p:spPr bwMode="auto">
          <a:xfrm>
            <a:off x="1" y="10"/>
            <a:ext cx="121919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F5F0CD5C-72F3-4090-8A69-8E15CB432A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Parallelogram 10">
            <a:extLst>
              <a:ext uri="{FF2B5EF4-FFF2-40B4-BE49-F238E27FC236}">
                <a16:creationId xmlns:a16="http://schemas.microsoft.com/office/drawing/2014/main" id="{217496A2-9394-4FB7-BA0E-717D2D2E7A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33800" y="0"/>
            <a:ext cx="7315200" cy="6858000"/>
          </a:xfrm>
          <a:prstGeom prst="parallelogram">
            <a:avLst>
              <a:gd name="adj" fmla="val 15925"/>
            </a:avLst>
          </a:prstGeom>
          <a:solidFill>
            <a:schemeClr val="bg1">
              <a:alpha val="8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02CF681-4765-4E88-802F-B2474DCD5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D57B2BA-243C-45C7-A5D8-46CA719437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23">
            <a:extLst>
              <a:ext uri="{FF2B5EF4-FFF2-40B4-BE49-F238E27FC236}">
                <a16:creationId xmlns:a16="http://schemas.microsoft.com/office/drawing/2014/main" id="{67374FB5-CBB7-46FF-95B5-2251BC685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25">
            <a:extLst>
              <a:ext uri="{FF2B5EF4-FFF2-40B4-BE49-F238E27FC236}">
                <a16:creationId xmlns:a16="http://schemas.microsoft.com/office/drawing/2014/main" id="{34BCEAB7-D9E0-40A4-9254-8593BD346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D567A354-BB63-405C-8E5F-2F510E670F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7FF528C-865D-05F8-B7E0-91675879CF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91450" y="1678665"/>
            <a:ext cx="4482553" cy="2369131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>
                <a:latin typeface="Comic Sans MS" panose="030F0702030302020204" pitchFamily="66" charset="0"/>
              </a:rPr>
              <a:t>Thank you for your time</a:t>
            </a:r>
          </a:p>
        </p:txBody>
      </p:sp>
      <p:sp>
        <p:nvSpPr>
          <p:cNvPr id="23" name="Rectangle 27">
            <a:extLst>
              <a:ext uri="{FF2B5EF4-FFF2-40B4-BE49-F238E27FC236}">
                <a16:creationId xmlns:a16="http://schemas.microsoft.com/office/drawing/2014/main" id="{9185A8D7-2F20-4F7A-97BE-21DB1654C7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Rectangle 28">
            <a:extLst>
              <a:ext uri="{FF2B5EF4-FFF2-40B4-BE49-F238E27FC236}">
                <a16:creationId xmlns:a16="http://schemas.microsoft.com/office/drawing/2014/main" id="{CB65BD56-22B3-4E13-BFCA-B8E8BEB92D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9">
            <a:extLst>
              <a:ext uri="{FF2B5EF4-FFF2-40B4-BE49-F238E27FC236}">
                <a16:creationId xmlns:a16="http://schemas.microsoft.com/office/drawing/2014/main" id="{6790ED68-BCA0-4247-A72F-1CB85DF068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DD0F2B3F-DC55-4FA7-B667-1ACD079209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1473</TotalTime>
  <Words>483</Words>
  <Application>Microsoft Office PowerPoint</Application>
  <PresentationFormat>Widescreen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Comic Sans MS</vt:lpstr>
      <vt:lpstr>Noto Sans Symbols</vt:lpstr>
      <vt:lpstr>NTPreCursive</vt:lpstr>
      <vt:lpstr>Trebuchet MS</vt:lpstr>
      <vt:lpstr>Wingdings 3</vt:lpstr>
      <vt:lpstr>Facet</vt:lpstr>
      <vt:lpstr>Welcome to Kingfisher class</vt:lpstr>
      <vt:lpstr>Expectations </vt:lpstr>
      <vt:lpstr>Friendships</vt:lpstr>
      <vt:lpstr>Routine</vt:lpstr>
      <vt:lpstr>Daily equipment </vt:lpstr>
      <vt:lpstr>Help at home</vt:lpstr>
      <vt:lpstr>PowerPoint Presentation</vt:lpstr>
      <vt:lpstr>PowerPoint Presentation</vt:lpstr>
      <vt:lpstr>Contact</vt:lpstr>
      <vt:lpstr>Thank you for your time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Class 4</dc:title>
  <dc:creator>RNg</dc:creator>
  <cp:lastModifiedBy>Nicola Youngs</cp:lastModifiedBy>
  <cp:revision>29</cp:revision>
  <cp:lastPrinted>2018-09-10T13:29:45Z</cp:lastPrinted>
  <dcterms:created xsi:type="dcterms:W3CDTF">2018-09-05T16:24:22Z</dcterms:created>
  <dcterms:modified xsi:type="dcterms:W3CDTF">2025-09-16T15:30:23Z</dcterms:modified>
</cp:coreProperties>
</file>