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72161D-7A4C-4E02-9D28-6BB8EF544E99}" v="1" dt="2025-10-19T15:43:24.6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/>
  </p:normalViewPr>
  <p:slideViewPr>
    <p:cSldViewPr snapToGrid="0">
      <p:cViewPr varScale="1">
        <p:scale>
          <a:sx n="54" d="100"/>
          <a:sy n="54" d="100"/>
        </p:scale>
        <p:origin x="108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elle Boylan, Head St John's Lemsford" userId="9f3a7cf4-007a-4c97-90ba-e386a1d546a8" providerId="ADAL" clId="{9772161D-7A4C-4E02-9D28-6BB8EF544E99}"/>
    <pc:docChg chg="custSel modSld">
      <pc:chgData name="Michelle Boylan, Head St John's Lemsford" userId="9f3a7cf4-007a-4c97-90ba-e386a1d546a8" providerId="ADAL" clId="{9772161D-7A4C-4E02-9D28-6BB8EF544E99}" dt="2025-10-19T15:43:41.646" v="4" actId="403"/>
      <pc:docMkLst>
        <pc:docMk/>
      </pc:docMkLst>
      <pc:sldChg chg="modSp mod setBg">
        <pc:chgData name="Michelle Boylan, Head St John's Lemsford" userId="9f3a7cf4-007a-4c97-90ba-e386a1d546a8" providerId="ADAL" clId="{9772161D-7A4C-4E02-9D28-6BB8EF544E99}" dt="2025-10-19T15:43:41.646" v="4" actId="403"/>
        <pc:sldMkLst>
          <pc:docMk/>
          <pc:sldMk cId="4167768568" sldId="277"/>
        </pc:sldMkLst>
        <pc:spChg chg="mod">
          <ac:chgData name="Michelle Boylan, Head St John's Lemsford" userId="9f3a7cf4-007a-4c97-90ba-e386a1d546a8" providerId="ADAL" clId="{9772161D-7A4C-4E02-9D28-6BB8EF544E99}" dt="2025-10-19T15:43:30.047" v="1" actId="113"/>
          <ac:spMkLst>
            <pc:docMk/>
            <pc:sldMk cId="4167768568" sldId="277"/>
            <ac:spMk id="2" creationId="{00000000-0000-0000-0000-000000000000}"/>
          </ac:spMkLst>
        </pc:spChg>
        <pc:spChg chg="mod">
          <ac:chgData name="Michelle Boylan, Head St John's Lemsford" userId="9f3a7cf4-007a-4c97-90ba-e386a1d546a8" providerId="ADAL" clId="{9772161D-7A4C-4E02-9D28-6BB8EF544E99}" dt="2025-10-19T15:43:41.646" v="4" actId="403"/>
          <ac:spMkLst>
            <pc:docMk/>
            <pc:sldMk cId="4167768568" sldId="277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9AC8D-EC6C-B73A-9F4B-13B34D1838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E02B17-5527-DF7C-8F75-27E035AD45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8B8CA4-9520-6CB3-7A03-7B773D330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5043-4182-473C-8A67-549CD273B429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F90674-4114-F98A-9ED7-628F4BB1F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1728A9-83BF-DBE4-9057-EBDC96309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B8D3-A91E-44E6-915E-B407D48D11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625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A09DE-8ED4-64CD-CCA6-A339D6A6A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541B07-9B4C-A130-7BB7-B10DE9472A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DB1C2-8020-771D-71FF-B2EC7AE12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5043-4182-473C-8A67-549CD273B429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8149FA-3059-76A3-87BA-5E7837878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461B3C-3D46-A89B-A68F-67BA2F251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B8D3-A91E-44E6-915E-B407D48D11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802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FABAD-619D-1CDF-549A-ACF8142DD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2FD3D9-7930-8418-A935-E19DBF2AEB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29C3C-0343-A841-4547-252285AD5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5043-4182-473C-8A67-549CD273B429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E3B35E-9EBB-3A65-0871-42F0CE2DB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89F52F-AC1D-F1A6-6E86-A442840D3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B8D3-A91E-44E6-915E-B407D48D11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036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AF58E-BDF2-4B28-0152-F36B16EF0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44AFF6-37C5-3F33-F39D-C2DFFA293C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E40C7D-642C-DCDD-76E6-30E94913B2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8DA199-834D-690B-D98D-5CEADC8AA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5043-4182-473C-8A67-549CD273B429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2A0EF7-544F-E778-C5EE-EC39DFB88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5CCC8D-D06A-9143-05D7-8A5349AA8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B8D3-A91E-44E6-915E-B407D48D11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707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35A9D-07A6-0F2A-054E-8E0BFA54A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7086A6-A7C5-C2C4-9DD2-779D240328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8914BE-C92F-B4A7-917B-9F38CAD12B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F6310C-7E8E-3BFA-D19B-96B09602D2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01FBDE-8B88-F4DE-E116-C09CE98434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A36057C-1C5B-EA8A-6508-215DFE087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5043-4182-473C-8A67-549CD273B429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616426-3D4E-39EE-F76F-1641F7053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AE2EF0-6306-2B78-E2B5-FFD74F0EE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B8D3-A91E-44E6-915E-B407D48D11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343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869DB-F308-DB27-C551-27982A9D6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1B17D3-516C-2F13-1A15-D845D35B5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5043-4182-473C-8A67-549CD273B429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82A3B3-8E55-871F-FEF7-4A7E0F095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E01E6A-A485-03A9-845A-8D655FC80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B8D3-A91E-44E6-915E-B407D48D11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091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870C89-8ECA-E818-8B1E-7E3BB587B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5043-4182-473C-8A67-549CD273B429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E4F541-7F69-03D2-955B-81B1EA26E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CF4C34-F27A-72BA-0BAB-BC7E87D72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B8D3-A91E-44E6-915E-B407D48D11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626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55263-1A47-4E9D-C623-E566EE67F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8184E0-4478-FFD3-4CC8-F0C042E15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A6F1CA-B288-CF62-A7CC-0084BC3184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60D96A-069E-ADD2-FB5D-73692B158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5043-4182-473C-8A67-549CD273B429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BC1982-2B4A-F838-A2A8-F438524BE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31D35B-BC8D-BCD7-4B60-17CC5E803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B8D3-A91E-44E6-915E-B407D48D11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091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D8505-67DD-2B16-2340-412499DB1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95A74D-DA3C-76A7-610B-AD700A06F6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CBE3C6-1496-3AA3-BE7D-A1D0B1A671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F6F18E-7CA3-A513-3E67-B855D4975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5043-4182-473C-8A67-549CD273B429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4C5BC6-7892-11B9-5539-98F69C86F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59B74F-51FF-6EDD-BDCA-938859A5B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B8D3-A91E-44E6-915E-B407D48D11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611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4A429-D6A0-CD10-597D-3728D242C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17357-87FC-A0F3-C3F8-5A9F29F099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927D7-0DD0-C2D6-7A86-A66C3FC2C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5043-4182-473C-8A67-549CD273B429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2EF46B-FCA8-A12F-4A10-E3190AD06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55DD1-ED2E-D449-0FC2-1609A2914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B8D3-A91E-44E6-915E-B407D48D11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230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3ABC06-03A5-B730-B4EE-0F60CD4FAB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C198E9-B804-2797-9891-228241E82E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01096B-1E69-1676-E6FC-7E6F10E58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5043-4182-473C-8A67-549CD273B429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237222-1E8A-CE7F-B1CC-CD10CBDDB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F1871D-F724-11C0-88C4-B6CAB151D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B8D3-A91E-44E6-915E-B407D48D11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023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50FE36-E9B6-CA26-9C98-56F5617D5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2D5C54-9993-E43C-0C10-24BBC68B43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386F4-9061-A218-2251-51D9ECE4B0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6E5043-4182-473C-8A67-549CD273B429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A08EB2-9CD8-9E74-4805-2FDA4260A4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690344-E34C-EF32-3B65-E47C0D5E24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46B8D3-A91E-44E6-915E-B407D48D11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866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4" name="Rectangle 1043">
            <a:extLst>
              <a:ext uri="{FF2B5EF4-FFF2-40B4-BE49-F238E27FC236}">
                <a16:creationId xmlns:a16="http://schemas.microsoft.com/office/drawing/2014/main" id="{91DC6ABD-215C-4EA8-A483-CEF5B99AB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" y="269324"/>
            <a:ext cx="4171994" cy="3001348"/>
          </a:xfrm>
        </p:spPr>
        <p:txBody>
          <a:bodyPr>
            <a:normAutofit/>
          </a:bodyPr>
          <a:lstStyle/>
          <a:p>
            <a:pPr algn="l"/>
            <a:r>
              <a:rPr lang="en-GB" b="1" dirty="0">
                <a:latin typeface="NTPreCursivefk" panose="03000400000000000000" pitchFamily="66" charset="0"/>
              </a:rPr>
              <a:t>St John’s Dismissal Prayer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103" y="3371174"/>
            <a:ext cx="5126392" cy="2890771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sz="3600" b="1" dirty="0">
                <a:latin typeface="NTPreCursivefk" panose="03000400000000000000" pitchFamily="66" charset="0"/>
              </a:rPr>
              <a:t>Dear Lord</a:t>
            </a:r>
          </a:p>
          <a:p>
            <a:pPr algn="l"/>
            <a:r>
              <a:rPr lang="en-GB" sz="3600" b="1" dirty="0">
                <a:latin typeface="NTPreCursivefk" panose="03000400000000000000" pitchFamily="66" charset="0"/>
              </a:rPr>
              <a:t>Bless us as we go out and help us to live this day richly and abundantly in your love and truth.</a:t>
            </a:r>
          </a:p>
          <a:p>
            <a:pPr algn="l"/>
            <a:r>
              <a:rPr lang="en-GB" sz="3600" b="1" dirty="0">
                <a:latin typeface="NTPreCursivefk" panose="03000400000000000000" pitchFamily="66" charset="0"/>
              </a:rPr>
              <a:t>Amen</a:t>
            </a:r>
          </a:p>
        </p:txBody>
      </p: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16432" y="1"/>
            <a:ext cx="2446384" cy="5777808"/>
            <a:chOff x="329184" y="1"/>
            <a:chExt cx="524256" cy="5777808"/>
          </a:xfrm>
        </p:grpSpPr>
        <p:cxnSp>
          <p:nvCxnSpPr>
            <p:cNvPr id="1046" name="Straight Connector 1045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7" name="Rectangle 1046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6598" y="269324"/>
            <a:ext cx="6116779" cy="620877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99FC138-0030-3E03-A6B7-0120A694A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81790" y="557360"/>
            <a:ext cx="5126393" cy="563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768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29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NTPreCursivefk</vt:lpstr>
      <vt:lpstr>Office Theme</vt:lpstr>
      <vt:lpstr>St John’s Dismissal Prayer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Michelle Boylan, Head St John's Lemsford</dc:creator>
  <cp:lastModifiedBy>Michelle Boylan, Head St John's Lemsford</cp:lastModifiedBy>
  <cp:revision>1</cp:revision>
  <dcterms:created xsi:type="dcterms:W3CDTF">2025-10-19T15:39:07Z</dcterms:created>
  <dcterms:modified xsi:type="dcterms:W3CDTF">2025-10-19T15:43:42Z</dcterms:modified>
</cp:coreProperties>
</file>