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4"/>
  </p:sldMasterIdLst>
  <p:sldIdLst>
    <p:sldId id="256" r:id="rId5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92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Freeform 2">
            <a:extLst>
              <a:ext uri="{FF2B5EF4-FFF2-40B4-BE49-F238E27FC236}">
                <a16:creationId xmlns:a16="http://schemas.microsoft.com/office/drawing/2014/main" id="{37C9D37D-F2C7-5885-83EA-588858CFCB07}"/>
              </a:ext>
            </a:extLst>
          </p:cNvPr>
          <p:cNvSpPr>
            <a:spLocks/>
          </p:cNvSpPr>
          <p:nvPr/>
        </p:nvSpPr>
        <p:spPr bwMode="blackWhite">
          <a:xfrm>
            <a:off x="20638" y="12700"/>
            <a:ext cx="8896350" cy="6780213"/>
          </a:xfrm>
          <a:custGeom>
            <a:avLst/>
            <a:gdLst>
              <a:gd name="T0" fmla="*/ 2822 w 3985"/>
              <a:gd name="T1" fmla="*/ 0 h 3619"/>
              <a:gd name="T2" fmla="*/ 0 w 3985"/>
              <a:gd name="T3" fmla="*/ 975 h 3619"/>
              <a:gd name="T4" fmla="*/ 2169 w 3985"/>
              <a:gd name="T5" fmla="*/ 3619 h 3619"/>
              <a:gd name="T6" fmla="*/ 3985 w 3985"/>
              <a:gd name="T7" fmla="*/ 1125 h 3619"/>
              <a:gd name="T8" fmla="*/ 2822 w 3985"/>
              <a:gd name="T9" fmla="*/ 0 h 3619"/>
              <a:gd name="T10" fmla="*/ 2822 w 3985"/>
              <a:gd name="T11" fmla="*/ 0 h 36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985" h="3619">
                <a:moveTo>
                  <a:pt x="2822" y="0"/>
                </a:moveTo>
                <a:lnTo>
                  <a:pt x="0" y="975"/>
                </a:lnTo>
                <a:lnTo>
                  <a:pt x="2169" y="3619"/>
                </a:lnTo>
                <a:lnTo>
                  <a:pt x="3985" y="1125"/>
                </a:lnTo>
                <a:lnTo>
                  <a:pt x="2822" y="0"/>
                </a:lnTo>
                <a:lnTo>
                  <a:pt x="2822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024FF6B-BC5F-A953-8530-FCE5A97E14B2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371600" y="1511300"/>
            <a:ext cx="6400800" cy="2273300"/>
          </a:xfrm>
          <a:effectLst>
            <a:outerShdw dist="45791" dir="2021404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3300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lvl="0"/>
            <a:r>
              <a:rPr lang="en-US" altLang="en-US" noProof="0"/>
              <a:t>Click to edit Master title style</a:t>
            </a:r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34119876-B845-FA00-18B2-76BE6E931E0B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549400" y="4051300"/>
            <a:ext cx="6032500" cy="1003300"/>
          </a:xfrm>
        </p:spPr>
        <p:txBody>
          <a:bodyPr/>
          <a:lstStyle>
            <a:lvl1pPr marL="0" indent="0" algn="ctr">
              <a:buFontTx/>
              <a:buNone/>
              <a:defRPr sz="28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lvl="0"/>
            <a:r>
              <a:rPr lang="en-US" altLang="en-US" noProof="0"/>
              <a:t>Click to edit Master subtitle style</a:t>
            </a:r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5B5BDCA-207D-D764-F61A-BFB7037913EA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126" name="Rectangle 6">
            <a:extLst>
              <a:ext uri="{FF2B5EF4-FFF2-40B4-BE49-F238E27FC236}">
                <a16:creationId xmlns:a16="http://schemas.microsoft.com/office/drawing/2014/main" id="{728F6BD0-5DCE-B470-9974-7B2D54BA2538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127" name="Rectangle 7">
            <a:extLst>
              <a:ext uri="{FF2B5EF4-FFF2-40B4-BE49-F238E27FC236}">
                <a16:creationId xmlns:a16="http://schemas.microsoft.com/office/drawing/2014/main" id="{B52011B1-D829-D4BA-15E5-0F1CF011A5F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9FC6692D-BCC9-49E3-9ECE-C67F9CCCB884}" type="slidenum">
              <a:rPr lang="en-US" altLang="en-US"/>
              <a:pPr/>
              <a:t>‹#›</a:t>
            </a:fld>
            <a:endParaRPr lang="en-US" altLang="en-US"/>
          </a:p>
        </p:txBody>
      </p:sp>
      <p:grpSp>
        <p:nvGrpSpPr>
          <p:cNvPr id="5128" name="Group 8">
            <a:extLst>
              <a:ext uri="{FF2B5EF4-FFF2-40B4-BE49-F238E27FC236}">
                <a16:creationId xmlns:a16="http://schemas.microsoft.com/office/drawing/2014/main" id="{1F63A421-FCA6-73E4-1061-289BA1037BF3}"/>
              </a:ext>
            </a:extLst>
          </p:cNvPr>
          <p:cNvGrpSpPr>
            <a:grpSpLocks/>
          </p:cNvGrpSpPr>
          <p:nvPr/>
        </p:nvGrpSpPr>
        <p:grpSpPr bwMode="auto">
          <a:xfrm>
            <a:off x="195263" y="234950"/>
            <a:ext cx="3787775" cy="1778000"/>
            <a:chOff x="123" y="148"/>
            <a:chExt cx="2386" cy="1120"/>
          </a:xfrm>
        </p:grpSpPr>
        <p:sp>
          <p:nvSpPr>
            <p:cNvPr id="5129" name="Freeform 9">
              <a:extLst>
                <a:ext uri="{FF2B5EF4-FFF2-40B4-BE49-F238E27FC236}">
                  <a16:creationId xmlns:a16="http://schemas.microsoft.com/office/drawing/2014/main" id="{3A237AC3-1D78-18B8-256F-B7E2CFE2ACF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77" y="177"/>
              <a:ext cx="2250" cy="1017"/>
            </a:xfrm>
            <a:custGeom>
              <a:avLst/>
              <a:gdLst>
                <a:gd name="T0" fmla="*/ 794 w 794"/>
                <a:gd name="T1" fmla="*/ 395 h 414"/>
                <a:gd name="T2" fmla="*/ 710 w 794"/>
                <a:gd name="T3" fmla="*/ 318 h 414"/>
                <a:gd name="T4" fmla="*/ 556 w 794"/>
                <a:gd name="T5" fmla="*/ 210 h 414"/>
                <a:gd name="T6" fmla="*/ 71 w 794"/>
                <a:gd name="T7" fmla="*/ 0 h 414"/>
                <a:gd name="T8" fmla="*/ 23 w 794"/>
                <a:gd name="T9" fmla="*/ 20 h 414"/>
                <a:gd name="T10" fmla="*/ 0 w 794"/>
                <a:gd name="T11" fmla="*/ 83 h 414"/>
                <a:gd name="T12" fmla="*/ 28 w 794"/>
                <a:gd name="T13" fmla="*/ 155 h 414"/>
                <a:gd name="T14" fmla="*/ 570 w 794"/>
                <a:gd name="T15" fmla="*/ 409 h 414"/>
                <a:gd name="T16" fmla="*/ 689 w 794"/>
                <a:gd name="T17" fmla="*/ 393 h 414"/>
                <a:gd name="T18" fmla="*/ 785 w 794"/>
                <a:gd name="T19" fmla="*/ 414 h 414"/>
                <a:gd name="T20" fmla="*/ 794 w 794"/>
                <a:gd name="T21" fmla="*/ 395 h 414"/>
                <a:gd name="T22" fmla="*/ 794 w 794"/>
                <a:gd name="T23" fmla="*/ 395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130" name="Freeform 10">
              <a:extLst>
                <a:ext uri="{FF2B5EF4-FFF2-40B4-BE49-F238E27FC236}">
                  <a16:creationId xmlns:a16="http://schemas.microsoft.com/office/drawing/2014/main" id="{B4012D4B-1F96-20A5-269D-DB1090E6B1B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66" y="261"/>
              <a:ext cx="2244" cy="1007"/>
            </a:xfrm>
            <a:custGeom>
              <a:avLst/>
              <a:gdLst>
                <a:gd name="T0" fmla="*/ 137 w 1586"/>
                <a:gd name="T1" fmla="*/ 0 h 821"/>
                <a:gd name="T2" fmla="*/ 1331 w 1586"/>
                <a:gd name="T3" fmla="*/ 519 h 821"/>
                <a:gd name="T4" fmla="*/ 1428 w 1586"/>
                <a:gd name="T5" fmla="*/ 638 h 821"/>
                <a:gd name="T6" fmla="*/ 1586 w 1586"/>
                <a:gd name="T7" fmla="*/ 792 h 821"/>
                <a:gd name="T8" fmla="*/ 1565 w 1586"/>
                <a:gd name="T9" fmla="*/ 821 h 821"/>
                <a:gd name="T10" fmla="*/ 1350 w 1586"/>
                <a:gd name="T11" fmla="*/ 787 h 821"/>
                <a:gd name="T12" fmla="*/ 1145 w 1586"/>
                <a:gd name="T13" fmla="*/ 811 h 821"/>
                <a:gd name="T14" fmla="*/ 42 w 1586"/>
                <a:gd name="T15" fmla="*/ 298 h 821"/>
                <a:gd name="T16" fmla="*/ 0 w 1586"/>
                <a:gd name="T17" fmla="*/ 150 h 821"/>
                <a:gd name="T18" fmla="*/ 46 w 1586"/>
                <a:gd name="T19" fmla="*/ 32 h 821"/>
                <a:gd name="T20" fmla="*/ 137 w 1586"/>
                <a:gd name="T21" fmla="*/ 0 h 821"/>
                <a:gd name="T22" fmla="*/ 137 w 1586"/>
                <a:gd name="T23" fmla="*/ 0 h 8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131" name="Freeform 11">
              <a:extLst>
                <a:ext uri="{FF2B5EF4-FFF2-40B4-BE49-F238E27FC236}">
                  <a16:creationId xmlns:a16="http://schemas.microsoft.com/office/drawing/2014/main" id="{93DA457B-C24A-9983-CBDC-F2F1651FC30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74" y="344"/>
              <a:ext cx="1488" cy="919"/>
            </a:xfrm>
            <a:custGeom>
              <a:avLst/>
              <a:gdLst>
                <a:gd name="T0" fmla="*/ 0 w 1049"/>
                <a:gd name="T1" fmla="*/ 325 h 747"/>
                <a:gd name="T2" fmla="*/ 922 w 1049"/>
                <a:gd name="T3" fmla="*/ 747 h 747"/>
                <a:gd name="T4" fmla="*/ 939 w 1049"/>
                <a:gd name="T5" fmla="*/ 534 h 747"/>
                <a:gd name="T6" fmla="*/ 1049 w 1049"/>
                <a:gd name="T7" fmla="*/ 422 h 747"/>
                <a:gd name="T8" fmla="*/ 78 w 1049"/>
                <a:gd name="T9" fmla="*/ 0 h 747"/>
                <a:gd name="T10" fmla="*/ 0 w 1049"/>
                <a:gd name="T11" fmla="*/ 127 h 747"/>
                <a:gd name="T12" fmla="*/ 0 w 1049"/>
                <a:gd name="T13" fmla="*/ 325 h 747"/>
                <a:gd name="T14" fmla="*/ 0 w 1049"/>
                <a:gd name="T15" fmla="*/ 325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grpSp>
          <p:nvGrpSpPr>
            <p:cNvPr id="5132" name="Group 12">
              <a:extLst>
                <a:ext uri="{FF2B5EF4-FFF2-40B4-BE49-F238E27FC236}">
                  <a16:creationId xmlns:a16="http://schemas.microsoft.com/office/drawing/2014/main" id="{41CA6A43-C613-1C3F-E97C-2EC89E69C1AF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123" y="148"/>
              <a:ext cx="2386" cy="1081"/>
              <a:chOff x="123" y="148"/>
              <a:chExt cx="2386" cy="1081"/>
            </a:xfrm>
          </p:grpSpPr>
          <p:sp>
            <p:nvSpPr>
              <p:cNvPr id="5133" name="Freeform 13">
                <a:extLst>
                  <a:ext uri="{FF2B5EF4-FFF2-40B4-BE49-F238E27FC236}">
                    <a16:creationId xmlns:a16="http://schemas.microsoft.com/office/drawing/2014/main" id="{AADAD3A6-EC94-E582-503E-B80D8417783F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005" y="934"/>
                <a:ext cx="212" cy="214"/>
              </a:xfrm>
              <a:custGeom>
                <a:avLst/>
                <a:gdLst>
                  <a:gd name="T0" fmla="*/ 110 w 150"/>
                  <a:gd name="T1" fmla="*/ 0 h 173"/>
                  <a:gd name="T2" fmla="*/ 40 w 150"/>
                  <a:gd name="T3" fmla="*/ 66 h 173"/>
                  <a:gd name="T4" fmla="*/ 0 w 150"/>
                  <a:gd name="T5" fmla="*/ 173 h 173"/>
                  <a:gd name="T6" fmla="*/ 80 w 150"/>
                  <a:gd name="T7" fmla="*/ 160 h 173"/>
                  <a:gd name="T8" fmla="*/ 103 w 150"/>
                  <a:gd name="T9" fmla="*/ 84 h 173"/>
                  <a:gd name="T10" fmla="*/ 150 w 150"/>
                  <a:gd name="T11" fmla="*/ 27 h 173"/>
                  <a:gd name="T12" fmla="*/ 110 w 150"/>
                  <a:gd name="T13" fmla="*/ 0 h 173"/>
                  <a:gd name="T14" fmla="*/ 110 w 150"/>
                  <a:gd name="T15" fmla="*/ 0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134" name="Freeform 14">
                <a:extLst>
                  <a:ext uri="{FF2B5EF4-FFF2-40B4-BE49-F238E27FC236}">
                    <a16:creationId xmlns:a16="http://schemas.microsoft.com/office/drawing/2014/main" id="{CFFF7E7A-6844-E7C5-6E1C-C2140B07CAD5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23" y="148"/>
                <a:ext cx="2386" cy="1081"/>
              </a:xfrm>
              <a:custGeom>
                <a:avLst/>
                <a:gdLst>
                  <a:gd name="T0" fmla="*/ 156 w 1684"/>
                  <a:gd name="T1" fmla="*/ 0 h 880"/>
                  <a:gd name="T2" fmla="*/ 63 w 1684"/>
                  <a:gd name="T3" fmla="*/ 52 h 880"/>
                  <a:gd name="T4" fmla="*/ 0 w 1684"/>
                  <a:gd name="T5" fmla="*/ 208 h 880"/>
                  <a:gd name="T6" fmla="*/ 67 w 1684"/>
                  <a:gd name="T7" fmla="*/ 358 h 880"/>
                  <a:gd name="T8" fmla="*/ 1182 w 1684"/>
                  <a:gd name="T9" fmla="*/ 867 h 880"/>
                  <a:gd name="T10" fmla="*/ 1422 w 1684"/>
                  <a:gd name="T11" fmla="*/ 835 h 880"/>
                  <a:gd name="T12" fmla="*/ 1616 w 1684"/>
                  <a:gd name="T13" fmla="*/ 880 h 880"/>
                  <a:gd name="T14" fmla="*/ 1684 w 1684"/>
                  <a:gd name="T15" fmla="*/ 808 h 880"/>
                  <a:gd name="T16" fmla="*/ 1502 w 1684"/>
                  <a:gd name="T17" fmla="*/ 664 h 880"/>
                  <a:gd name="T18" fmla="*/ 1428 w 1684"/>
                  <a:gd name="T19" fmla="*/ 512 h 880"/>
                  <a:gd name="T20" fmla="*/ 1369 w 1684"/>
                  <a:gd name="T21" fmla="*/ 527 h 880"/>
                  <a:gd name="T22" fmla="*/ 1439 w 1684"/>
                  <a:gd name="T23" fmla="*/ 664 h 880"/>
                  <a:gd name="T24" fmla="*/ 1578 w 1684"/>
                  <a:gd name="T25" fmla="*/ 810 h 880"/>
                  <a:gd name="T26" fmla="*/ 1413 w 1684"/>
                  <a:gd name="T27" fmla="*/ 787 h 880"/>
                  <a:gd name="T28" fmla="*/ 1219 w 1684"/>
                  <a:gd name="T29" fmla="*/ 814 h 880"/>
                  <a:gd name="T30" fmla="*/ 1255 w 1684"/>
                  <a:gd name="T31" fmla="*/ 650 h 880"/>
                  <a:gd name="T32" fmla="*/ 1338 w 1684"/>
                  <a:gd name="T33" fmla="*/ 538 h 880"/>
                  <a:gd name="T34" fmla="*/ 1241 w 1684"/>
                  <a:gd name="T35" fmla="*/ 552 h 880"/>
                  <a:gd name="T36" fmla="*/ 1165 w 1684"/>
                  <a:gd name="T37" fmla="*/ 658 h 880"/>
                  <a:gd name="T38" fmla="*/ 1139 w 1684"/>
                  <a:gd name="T39" fmla="*/ 791 h 880"/>
                  <a:gd name="T40" fmla="*/ 107 w 1684"/>
                  <a:gd name="T41" fmla="*/ 310 h 880"/>
                  <a:gd name="T42" fmla="*/ 80 w 1684"/>
                  <a:gd name="T43" fmla="*/ 215 h 880"/>
                  <a:gd name="T44" fmla="*/ 103 w 1684"/>
                  <a:gd name="T45" fmla="*/ 95 h 880"/>
                  <a:gd name="T46" fmla="*/ 217 w 1684"/>
                  <a:gd name="T47" fmla="*/ 0 h 880"/>
                  <a:gd name="T48" fmla="*/ 156 w 1684"/>
                  <a:gd name="T49" fmla="*/ 0 h 880"/>
                  <a:gd name="T50" fmla="*/ 156 w 1684"/>
                  <a:gd name="T51" fmla="*/ 0 h 8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135" name="Freeform 15">
                <a:extLst>
                  <a:ext uri="{FF2B5EF4-FFF2-40B4-BE49-F238E27FC236}">
                    <a16:creationId xmlns:a16="http://schemas.microsoft.com/office/drawing/2014/main" id="{0289727F-272B-D4BD-9938-B70CD6BF1929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24" y="158"/>
                <a:ext cx="1686" cy="614"/>
              </a:xfrm>
              <a:custGeom>
                <a:avLst/>
                <a:gdLst>
                  <a:gd name="T0" fmla="*/ 100 w 1190"/>
                  <a:gd name="T1" fmla="*/ 0 h 500"/>
                  <a:gd name="T2" fmla="*/ 1190 w 1190"/>
                  <a:gd name="T3" fmla="*/ 490 h 500"/>
                  <a:gd name="T4" fmla="*/ 1076 w 1190"/>
                  <a:gd name="T5" fmla="*/ 500 h 500"/>
                  <a:gd name="T6" fmla="*/ 0 w 1190"/>
                  <a:gd name="T7" fmla="*/ 27 h 500"/>
                  <a:gd name="T8" fmla="*/ 100 w 1190"/>
                  <a:gd name="T9" fmla="*/ 0 h 500"/>
                  <a:gd name="T10" fmla="*/ 100 w 1190"/>
                  <a:gd name="T11" fmla="*/ 0 h 5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136" name="Freeform 16">
                <a:extLst>
                  <a:ext uri="{FF2B5EF4-FFF2-40B4-BE49-F238E27FC236}">
                    <a16:creationId xmlns:a16="http://schemas.microsoft.com/office/drawing/2014/main" id="{EC17866A-B72E-89C2-21BB-3C03CE083DBA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09" y="251"/>
                <a:ext cx="227" cy="410"/>
              </a:xfrm>
              <a:custGeom>
                <a:avLst/>
                <a:gdLst>
                  <a:gd name="T0" fmla="*/ 116 w 160"/>
                  <a:gd name="T1" fmla="*/ 0 h 335"/>
                  <a:gd name="T2" fmla="*/ 19 w 160"/>
                  <a:gd name="T3" fmla="*/ 106 h 335"/>
                  <a:gd name="T4" fmla="*/ 0 w 160"/>
                  <a:gd name="T5" fmla="*/ 230 h 335"/>
                  <a:gd name="T6" fmla="*/ 33 w 160"/>
                  <a:gd name="T7" fmla="*/ 314 h 335"/>
                  <a:gd name="T8" fmla="*/ 94 w 160"/>
                  <a:gd name="T9" fmla="*/ 335 h 335"/>
                  <a:gd name="T10" fmla="*/ 76 w 160"/>
                  <a:gd name="T11" fmla="*/ 154 h 335"/>
                  <a:gd name="T12" fmla="*/ 160 w 160"/>
                  <a:gd name="T13" fmla="*/ 17 h 335"/>
                  <a:gd name="T14" fmla="*/ 116 w 160"/>
                  <a:gd name="T15" fmla="*/ 0 h 335"/>
                  <a:gd name="T16" fmla="*/ 116 w 160"/>
                  <a:gd name="T17" fmla="*/ 0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137" name="Freeform 17">
                <a:extLst>
                  <a:ext uri="{FF2B5EF4-FFF2-40B4-BE49-F238E27FC236}">
                    <a16:creationId xmlns:a16="http://schemas.microsoft.com/office/drawing/2014/main" id="{0B98C838-9921-DCF1-97A6-C91CCFB1DC12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846" y="536"/>
                <a:ext cx="691" cy="364"/>
              </a:xfrm>
              <a:custGeom>
                <a:avLst/>
                <a:gdLst>
                  <a:gd name="T0" fmla="*/ 14 w 489"/>
                  <a:gd name="T1" fmla="*/ 34 h 296"/>
                  <a:gd name="T2" fmla="*/ 160 w 489"/>
                  <a:gd name="T3" fmla="*/ 66 h 296"/>
                  <a:gd name="T4" fmla="*/ 324 w 489"/>
                  <a:gd name="T5" fmla="*/ 137 h 296"/>
                  <a:gd name="T6" fmla="*/ 440 w 489"/>
                  <a:gd name="T7" fmla="*/ 243 h 296"/>
                  <a:gd name="T8" fmla="*/ 326 w 489"/>
                  <a:gd name="T9" fmla="*/ 230 h 296"/>
                  <a:gd name="T10" fmla="*/ 139 w 489"/>
                  <a:gd name="T11" fmla="*/ 146 h 296"/>
                  <a:gd name="T12" fmla="*/ 50 w 489"/>
                  <a:gd name="T13" fmla="*/ 80 h 296"/>
                  <a:gd name="T14" fmla="*/ 107 w 489"/>
                  <a:gd name="T15" fmla="*/ 163 h 296"/>
                  <a:gd name="T16" fmla="*/ 272 w 489"/>
                  <a:gd name="T17" fmla="*/ 270 h 296"/>
                  <a:gd name="T18" fmla="*/ 466 w 489"/>
                  <a:gd name="T19" fmla="*/ 296 h 296"/>
                  <a:gd name="T20" fmla="*/ 489 w 489"/>
                  <a:gd name="T21" fmla="*/ 224 h 296"/>
                  <a:gd name="T22" fmla="*/ 394 w 489"/>
                  <a:gd name="T23" fmla="*/ 120 h 296"/>
                  <a:gd name="T24" fmla="*/ 170 w 489"/>
                  <a:gd name="T25" fmla="*/ 17 h 296"/>
                  <a:gd name="T26" fmla="*/ 0 w 489"/>
                  <a:gd name="T27" fmla="*/ 0 h 296"/>
                  <a:gd name="T28" fmla="*/ 14 w 489"/>
                  <a:gd name="T29" fmla="*/ 34 h 296"/>
                  <a:gd name="T30" fmla="*/ 14 w 489"/>
                  <a:gd name="T31" fmla="*/ 34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</p:grpSp>
      <p:grpSp>
        <p:nvGrpSpPr>
          <p:cNvPr id="5138" name="Group 18">
            <a:extLst>
              <a:ext uri="{FF2B5EF4-FFF2-40B4-BE49-F238E27FC236}">
                <a16:creationId xmlns:a16="http://schemas.microsoft.com/office/drawing/2014/main" id="{9C81D8A4-2EFE-C847-EB03-E33B728C5D73}"/>
              </a:ext>
            </a:extLst>
          </p:cNvPr>
          <p:cNvGrpSpPr>
            <a:grpSpLocks/>
          </p:cNvGrpSpPr>
          <p:nvPr/>
        </p:nvGrpSpPr>
        <p:grpSpPr bwMode="auto">
          <a:xfrm>
            <a:off x="7916863" y="4368800"/>
            <a:ext cx="742950" cy="1058863"/>
            <a:chOff x="4986" y="2752"/>
            <a:chExt cx="468" cy="667"/>
          </a:xfrm>
        </p:grpSpPr>
        <p:sp>
          <p:nvSpPr>
            <p:cNvPr id="5139" name="Freeform 19">
              <a:extLst>
                <a:ext uri="{FF2B5EF4-FFF2-40B4-BE49-F238E27FC236}">
                  <a16:creationId xmlns:a16="http://schemas.microsoft.com/office/drawing/2014/main" id="{FDF944D9-AA0B-B4C8-08A2-EA847155EC78}"/>
                </a:ext>
              </a:extLst>
            </p:cNvPr>
            <p:cNvSpPr>
              <a:spLocks/>
            </p:cNvSpPr>
            <p:nvPr userDrawn="1"/>
          </p:nvSpPr>
          <p:spPr bwMode="auto">
            <a:xfrm rot="7320404">
              <a:off x="4909" y="2936"/>
              <a:ext cx="629" cy="293"/>
            </a:xfrm>
            <a:custGeom>
              <a:avLst/>
              <a:gdLst>
                <a:gd name="T0" fmla="*/ 794 w 794"/>
                <a:gd name="T1" fmla="*/ 395 h 414"/>
                <a:gd name="T2" fmla="*/ 710 w 794"/>
                <a:gd name="T3" fmla="*/ 318 h 414"/>
                <a:gd name="T4" fmla="*/ 556 w 794"/>
                <a:gd name="T5" fmla="*/ 210 h 414"/>
                <a:gd name="T6" fmla="*/ 71 w 794"/>
                <a:gd name="T7" fmla="*/ 0 h 414"/>
                <a:gd name="T8" fmla="*/ 23 w 794"/>
                <a:gd name="T9" fmla="*/ 20 h 414"/>
                <a:gd name="T10" fmla="*/ 0 w 794"/>
                <a:gd name="T11" fmla="*/ 83 h 414"/>
                <a:gd name="T12" fmla="*/ 28 w 794"/>
                <a:gd name="T13" fmla="*/ 155 h 414"/>
                <a:gd name="T14" fmla="*/ 570 w 794"/>
                <a:gd name="T15" fmla="*/ 409 h 414"/>
                <a:gd name="T16" fmla="*/ 689 w 794"/>
                <a:gd name="T17" fmla="*/ 393 h 414"/>
                <a:gd name="T18" fmla="*/ 785 w 794"/>
                <a:gd name="T19" fmla="*/ 414 h 414"/>
                <a:gd name="T20" fmla="*/ 794 w 794"/>
                <a:gd name="T21" fmla="*/ 395 h 414"/>
                <a:gd name="T22" fmla="*/ 794 w 794"/>
                <a:gd name="T23" fmla="*/ 395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140" name="Freeform 20">
              <a:extLst>
                <a:ext uri="{FF2B5EF4-FFF2-40B4-BE49-F238E27FC236}">
                  <a16:creationId xmlns:a16="http://schemas.microsoft.com/office/drawing/2014/main" id="{F1455FB8-E091-DD86-C25F-4230C92DC311}"/>
                </a:ext>
              </a:extLst>
            </p:cNvPr>
            <p:cNvSpPr>
              <a:spLocks/>
            </p:cNvSpPr>
            <p:nvPr userDrawn="1"/>
          </p:nvSpPr>
          <p:spPr bwMode="auto">
            <a:xfrm rot="7320404">
              <a:off x="4893" y="2923"/>
              <a:ext cx="627" cy="290"/>
            </a:xfrm>
            <a:custGeom>
              <a:avLst/>
              <a:gdLst>
                <a:gd name="T0" fmla="*/ 137 w 1586"/>
                <a:gd name="T1" fmla="*/ 0 h 821"/>
                <a:gd name="T2" fmla="*/ 1331 w 1586"/>
                <a:gd name="T3" fmla="*/ 519 h 821"/>
                <a:gd name="T4" fmla="*/ 1428 w 1586"/>
                <a:gd name="T5" fmla="*/ 638 h 821"/>
                <a:gd name="T6" fmla="*/ 1586 w 1586"/>
                <a:gd name="T7" fmla="*/ 792 h 821"/>
                <a:gd name="T8" fmla="*/ 1565 w 1586"/>
                <a:gd name="T9" fmla="*/ 821 h 821"/>
                <a:gd name="T10" fmla="*/ 1350 w 1586"/>
                <a:gd name="T11" fmla="*/ 787 h 821"/>
                <a:gd name="T12" fmla="*/ 1145 w 1586"/>
                <a:gd name="T13" fmla="*/ 811 h 821"/>
                <a:gd name="T14" fmla="*/ 42 w 1586"/>
                <a:gd name="T15" fmla="*/ 298 h 821"/>
                <a:gd name="T16" fmla="*/ 0 w 1586"/>
                <a:gd name="T17" fmla="*/ 150 h 821"/>
                <a:gd name="T18" fmla="*/ 46 w 1586"/>
                <a:gd name="T19" fmla="*/ 32 h 821"/>
                <a:gd name="T20" fmla="*/ 137 w 1586"/>
                <a:gd name="T21" fmla="*/ 0 h 821"/>
                <a:gd name="T22" fmla="*/ 137 w 1586"/>
                <a:gd name="T23" fmla="*/ 0 h 8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141" name="Freeform 21">
              <a:extLst>
                <a:ext uri="{FF2B5EF4-FFF2-40B4-BE49-F238E27FC236}">
                  <a16:creationId xmlns:a16="http://schemas.microsoft.com/office/drawing/2014/main" id="{61AD87FA-B379-EBF5-5A32-550175FFCF00}"/>
                </a:ext>
              </a:extLst>
            </p:cNvPr>
            <p:cNvSpPr>
              <a:spLocks/>
            </p:cNvSpPr>
            <p:nvPr userDrawn="1"/>
          </p:nvSpPr>
          <p:spPr bwMode="auto">
            <a:xfrm rot="7320404">
              <a:off x="5000" y="2912"/>
              <a:ext cx="416" cy="265"/>
            </a:xfrm>
            <a:custGeom>
              <a:avLst/>
              <a:gdLst>
                <a:gd name="T0" fmla="*/ 0 w 1049"/>
                <a:gd name="T1" fmla="*/ 325 h 747"/>
                <a:gd name="T2" fmla="*/ 922 w 1049"/>
                <a:gd name="T3" fmla="*/ 747 h 747"/>
                <a:gd name="T4" fmla="*/ 939 w 1049"/>
                <a:gd name="T5" fmla="*/ 534 h 747"/>
                <a:gd name="T6" fmla="*/ 1049 w 1049"/>
                <a:gd name="T7" fmla="*/ 422 h 747"/>
                <a:gd name="T8" fmla="*/ 78 w 1049"/>
                <a:gd name="T9" fmla="*/ 0 h 747"/>
                <a:gd name="T10" fmla="*/ 0 w 1049"/>
                <a:gd name="T11" fmla="*/ 127 h 747"/>
                <a:gd name="T12" fmla="*/ 0 w 1049"/>
                <a:gd name="T13" fmla="*/ 325 h 747"/>
                <a:gd name="T14" fmla="*/ 0 w 1049"/>
                <a:gd name="T15" fmla="*/ 325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grpSp>
          <p:nvGrpSpPr>
            <p:cNvPr id="5142" name="Group 22">
              <a:extLst>
                <a:ext uri="{FF2B5EF4-FFF2-40B4-BE49-F238E27FC236}">
                  <a16:creationId xmlns:a16="http://schemas.microsoft.com/office/drawing/2014/main" id="{D6686810-814A-3F39-6C9C-A432F69C0CED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4986" y="2752"/>
              <a:ext cx="468" cy="667"/>
              <a:chOff x="4986" y="2752"/>
              <a:chExt cx="468" cy="667"/>
            </a:xfrm>
          </p:grpSpPr>
          <p:sp>
            <p:nvSpPr>
              <p:cNvPr id="5143" name="Freeform 23">
                <a:extLst>
                  <a:ext uri="{FF2B5EF4-FFF2-40B4-BE49-F238E27FC236}">
                    <a16:creationId xmlns:a16="http://schemas.microsoft.com/office/drawing/2014/main" id="{BFEB29AF-98D0-9725-C90F-C80165D19044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 rot="7320404">
                <a:off x="4987" y="3190"/>
                <a:ext cx="59" cy="61"/>
              </a:xfrm>
              <a:custGeom>
                <a:avLst/>
                <a:gdLst>
                  <a:gd name="T0" fmla="*/ 110 w 150"/>
                  <a:gd name="T1" fmla="*/ 0 h 173"/>
                  <a:gd name="T2" fmla="*/ 40 w 150"/>
                  <a:gd name="T3" fmla="*/ 66 h 173"/>
                  <a:gd name="T4" fmla="*/ 0 w 150"/>
                  <a:gd name="T5" fmla="*/ 173 h 173"/>
                  <a:gd name="T6" fmla="*/ 80 w 150"/>
                  <a:gd name="T7" fmla="*/ 160 h 173"/>
                  <a:gd name="T8" fmla="*/ 103 w 150"/>
                  <a:gd name="T9" fmla="*/ 84 h 173"/>
                  <a:gd name="T10" fmla="*/ 150 w 150"/>
                  <a:gd name="T11" fmla="*/ 27 h 173"/>
                  <a:gd name="T12" fmla="*/ 110 w 150"/>
                  <a:gd name="T13" fmla="*/ 0 h 173"/>
                  <a:gd name="T14" fmla="*/ 110 w 150"/>
                  <a:gd name="T15" fmla="*/ 0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144" name="Freeform 24">
                <a:extLst>
                  <a:ext uri="{FF2B5EF4-FFF2-40B4-BE49-F238E27FC236}">
                    <a16:creationId xmlns:a16="http://schemas.microsoft.com/office/drawing/2014/main" id="{0C5FE57E-098C-EE4B-1D82-3E56D10C4631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 rot="7320404">
                <a:off x="4887" y="2930"/>
                <a:ext cx="667" cy="311"/>
              </a:xfrm>
              <a:custGeom>
                <a:avLst/>
                <a:gdLst>
                  <a:gd name="T0" fmla="*/ 156 w 1684"/>
                  <a:gd name="T1" fmla="*/ 0 h 880"/>
                  <a:gd name="T2" fmla="*/ 63 w 1684"/>
                  <a:gd name="T3" fmla="*/ 52 h 880"/>
                  <a:gd name="T4" fmla="*/ 0 w 1684"/>
                  <a:gd name="T5" fmla="*/ 208 h 880"/>
                  <a:gd name="T6" fmla="*/ 67 w 1684"/>
                  <a:gd name="T7" fmla="*/ 358 h 880"/>
                  <a:gd name="T8" fmla="*/ 1182 w 1684"/>
                  <a:gd name="T9" fmla="*/ 867 h 880"/>
                  <a:gd name="T10" fmla="*/ 1422 w 1684"/>
                  <a:gd name="T11" fmla="*/ 835 h 880"/>
                  <a:gd name="T12" fmla="*/ 1616 w 1684"/>
                  <a:gd name="T13" fmla="*/ 880 h 880"/>
                  <a:gd name="T14" fmla="*/ 1684 w 1684"/>
                  <a:gd name="T15" fmla="*/ 808 h 880"/>
                  <a:gd name="T16" fmla="*/ 1502 w 1684"/>
                  <a:gd name="T17" fmla="*/ 664 h 880"/>
                  <a:gd name="T18" fmla="*/ 1428 w 1684"/>
                  <a:gd name="T19" fmla="*/ 512 h 880"/>
                  <a:gd name="T20" fmla="*/ 1369 w 1684"/>
                  <a:gd name="T21" fmla="*/ 527 h 880"/>
                  <a:gd name="T22" fmla="*/ 1439 w 1684"/>
                  <a:gd name="T23" fmla="*/ 664 h 880"/>
                  <a:gd name="T24" fmla="*/ 1578 w 1684"/>
                  <a:gd name="T25" fmla="*/ 810 h 880"/>
                  <a:gd name="T26" fmla="*/ 1413 w 1684"/>
                  <a:gd name="T27" fmla="*/ 787 h 880"/>
                  <a:gd name="T28" fmla="*/ 1219 w 1684"/>
                  <a:gd name="T29" fmla="*/ 814 h 880"/>
                  <a:gd name="T30" fmla="*/ 1255 w 1684"/>
                  <a:gd name="T31" fmla="*/ 650 h 880"/>
                  <a:gd name="T32" fmla="*/ 1338 w 1684"/>
                  <a:gd name="T33" fmla="*/ 538 h 880"/>
                  <a:gd name="T34" fmla="*/ 1241 w 1684"/>
                  <a:gd name="T35" fmla="*/ 552 h 880"/>
                  <a:gd name="T36" fmla="*/ 1165 w 1684"/>
                  <a:gd name="T37" fmla="*/ 658 h 880"/>
                  <a:gd name="T38" fmla="*/ 1139 w 1684"/>
                  <a:gd name="T39" fmla="*/ 791 h 880"/>
                  <a:gd name="T40" fmla="*/ 107 w 1684"/>
                  <a:gd name="T41" fmla="*/ 310 h 880"/>
                  <a:gd name="T42" fmla="*/ 80 w 1684"/>
                  <a:gd name="T43" fmla="*/ 215 h 880"/>
                  <a:gd name="T44" fmla="*/ 103 w 1684"/>
                  <a:gd name="T45" fmla="*/ 95 h 880"/>
                  <a:gd name="T46" fmla="*/ 217 w 1684"/>
                  <a:gd name="T47" fmla="*/ 0 h 880"/>
                  <a:gd name="T48" fmla="*/ 156 w 1684"/>
                  <a:gd name="T49" fmla="*/ 0 h 880"/>
                  <a:gd name="T50" fmla="*/ 156 w 1684"/>
                  <a:gd name="T51" fmla="*/ 0 h 8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145" name="Freeform 25">
                <a:extLst>
                  <a:ext uri="{FF2B5EF4-FFF2-40B4-BE49-F238E27FC236}">
                    <a16:creationId xmlns:a16="http://schemas.microsoft.com/office/drawing/2014/main" id="{18A8FEA4-5C33-2B08-B2FA-E33F08FEC060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 rot="7320404">
                <a:off x="5062" y="2997"/>
                <a:ext cx="472" cy="176"/>
              </a:xfrm>
              <a:custGeom>
                <a:avLst/>
                <a:gdLst>
                  <a:gd name="T0" fmla="*/ 100 w 1190"/>
                  <a:gd name="T1" fmla="*/ 0 h 500"/>
                  <a:gd name="T2" fmla="*/ 1190 w 1190"/>
                  <a:gd name="T3" fmla="*/ 490 h 500"/>
                  <a:gd name="T4" fmla="*/ 1076 w 1190"/>
                  <a:gd name="T5" fmla="*/ 500 h 500"/>
                  <a:gd name="T6" fmla="*/ 0 w 1190"/>
                  <a:gd name="T7" fmla="*/ 27 h 500"/>
                  <a:gd name="T8" fmla="*/ 100 w 1190"/>
                  <a:gd name="T9" fmla="*/ 0 h 500"/>
                  <a:gd name="T10" fmla="*/ 100 w 1190"/>
                  <a:gd name="T11" fmla="*/ 0 h 5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146" name="Freeform 26">
                <a:extLst>
                  <a:ext uri="{FF2B5EF4-FFF2-40B4-BE49-F238E27FC236}">
                    <a16:creationId xmlns:a16="http://schemas.microsoft.com/office/drawing/2014/main" id="{9D0F5D6C-5280-9F56-5B2B-5E2A383382C3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 rot="7320404">
                <a:off x="5363" y="2874"/>
                <a:ext cx="63" cy="118"/>
              </a:xfrm>
              <a:custGeom>
                <a:avLst/>
                <a:gdLst>
                  <a:gd name="T0" fmla="*/ 116 w 160"/>
                  <a:gd name="T1" fmla="*/ 0 h 335"/>
                  <a:gd name="T2" fmla="*/ 19 w 160"/>
                  <a:gd name="T3" fmla="*/ 106 h 335"/>
                  <a:gd name="T4" fmla="*/ 0 w 160"/>
                  <a:gd name="T5" fmla="*/ 230 h 335"/>
                  <a:gd name="T6" fmla="*/ 33 w 160"/>
                  <a:gd name="T7" fmla="*/ 314 h 335"/>
                  <a:gd name="T8" fmla="*/ 94 w 160"/>
                  <a:gd name="T9" fmla="*/ 335 h 335"/>
                  <a:gd name="T10" fmla="*/ 76 w 160"/>
                  <a:gd name="T11" fmla="*/ 154 h 335"/>
                  <a:gd name="T12" fmla="*/ 160 w 160"/>
                  <a:gd name="T13" fmla="*/ 17 h 335"/>
                  <a:gd name="T14" fmla="*/ 116 w 160"/>
                  <a:gd name="T15" fmla="*/ 0 h 335"/>
                  <a:gd name="T16" fmla="*/ 116 w 160"/>
                  <a:gd name="T17" fmla="*/ 0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147" name="Freeform 27">
                <a:extLst>
                  <a:ext uri="{FF2B5EF4-FFF2-40B4-BE49-F238E27FC236}">
                    <a16:creationId xmlns:a16="http://schemas.microsoft.com/office/drawing/2014/main" id="{F84717BC-5DF0-8997-C108-954F727D23C4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 rot="7320404">
                <a:off x="5136" y="3000"/>
                <a:ext cx="193" cy="104"/>
              </a:xfrm>
              <a:custGeom>
                <a:avLst/>
                <a:gdLst>
                  <a:gd name="T0" fmla="*/ 14 w 489"/>
                  <a:gd name="T1" fmla="*/ 34 h 296"/>
                  <a:gd name="T2" fmla="*/ 160 w 489"/>
                  <a:gd name="T3" fmla="*/ 66 h 296"/>
                  <a:gd name="T4" fmla="*/ 324 w 489"/>
                  <a:gd name="T5" fmla="*/ 137 h 296"/>
                  <a:gd name="T6" fmla="*/ 440 w 489"/>
                  <a:gd name="T7" fmla="*/ 243 h 296"/>
                  <a:gd name="T8" fmla="*/ 326 w 489"/>
                  <a:gd name="T9" fmla="*/ 230 h 296"/>
                  <a:gd name="T10" fmla="*/ 139 w 489"/>
                  <a:gd name="T11" fmla="*/ 146 h 296"/>
                  <a:gd name="T12" fmla="*/ 50 w 489"/>
                  <a:gd name="T13" fmla="*/ 80 h 296"/>
                  <a:gd name="T14" fmla="*/ 107 w 489"/>
                  <a:gd name="T15" fmla="*/ 163 h 296"/>
                  <a:gd name="T16" fmla="*/ 272 w 489"/>
                  <a:gd name="T17" fmla="*/ 270 h 296"/>
                  <a:gd name="T18" fmla="*/ 466 w 489"/>
                  <a:gd name="T19" fmla="*/ 296 h 296"/>
                  <a:gd name="T20" fmla="*/ 489 w 489"/>
                  <a:gd name="T21" fmla="*/ 224 h 296"/>
                  <a:gd name="T22" fmla="*/ 394 w 489"/>
                  <a:gd name="T23" fmla="*/ 120 h 296"/>
                  <a:gd name="T24" fmla="*/ 170 w 489"/>
                  <a:gd name="T25" fmla="*/ 17 h 296"/>
                  <a:gd name="T26" fmla="*/ 0 w 489"/>
                  <a:gd name="T27" fmla="*/ 0 h 296"/>
                  <a:gd name="T28" fmla="*/ 14 w 489"/>
                  <a:gd name="T29" fmla="*/ 34 h 296"/>
                  <a:gd name="T30" fmla="*/ 14 w 489"/>
                  <a:gd name="T31" fmla="*/ 34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5148" name="Freeform 28">
            <a:extLst>
              <a:ext uri="{FF2B5EF4-FFF2-40B4-BE49-F238E27FC236}">
                <a16:creationId xmlns:a16="http://schemas.microsoft.com/office/drawing/2014/main" id="{7C878CE2-4A34-FDBB-52F1-43225A24F91F}"/>
              </a:ext>
            </a:extLst>
          </p:cNvPr>
          <p:cNvSpPr>
            <a:spLocks/>
          </p:cNvSpPr>
          <p:nvPr/>
        </p:nvSpPr>
        <p:spPr bwMode="auto">
          <a:xfrm>
            <a:off x="901700" y="5054600"/>
            <a:ext cx="6807200" cy="728663"/>
          </a:xfrm>
          <a:custGeom>
            <a:avLst/>
            <a:gdLst>
              <a:gd name="T0" fmla="*/ 0 w 4288"/>
              <a:gd name="T1" fmla="*/ 0 h 459"/>
              <a:gd name="T2" fmla="*/ 816 w 4288"/>
              <a:gd name="T3" fmla="*/ 256 h 459"/>
              <a:gd name="T4" fmla="*/ 1560 w 4288"/>
              <a:gd name="T5" fmla="*/ 144 h 459"/>
              <a:gd name="T6" fmla="*/ 1856 w 4288"/>
              <a:gd name="T7" fmla="*/ 376 h 459"/>
              <a:gd name="T8" fmla="*/ 2344 w 4288"/>
              <a:gd name="T9" fmla="*/ 152 h 459"/>
              <a:gd name="T10" fmla="*/ 3536 w 4288"/>
              <a:gd name="T11" fmla="*/ 456 h 459"/>
              <a:gd name="T12" fmla="*/ 4288 w 4288"/>
              <a:gd name="T13" fmla="*/ 136 h 4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288" h="459">
                <a:moveTo>
                  <a:pt x="0" y="0"/>
                </a:moveTo>
                <a:cubicBezTo>
                  <a:pt x="136" y="43"/>
                  <a:pt x="556" y="232"/>
                  <a:pt x="816" y="256"/>
                </a:cubicBezTo>
                <a:cubicBezTo>
                  <a:pt x="1076" y="280"/>
                  <a:pt x="1387" y="124"/>
                  <a:pt x="1560" y="144"/>
                </a:cubicBezTo>
                <a:cubicBezTo>
                  <a:pt x="1733" y="164"/>
                  <a:pt x="1725" y="375"/>
                  <a:pt x="1856" y="376"/>
                </a:cubicBezTo>
                <a:cubicBezTo>
                  <a:pt x="1987" y="377"/>
                  <a:pt x="2064" y="139"/>
                  <a:pt x="2344" y="152"/>
                </a:cubicBezTo>
                <a:cubicBezTo>
                  <a:pt x="2624" y="165"/>
                  <a:pt x="3212" y="459"/>
                  <a:pt x="3536" y="456"/>
                </a:cubicBezTo>
                <a:cubicBezTo>
                  <a:pt x="3860" y="453"/>
                  <a:pt x="4165" y="188"/>
                  <a:pt x="4288" y="136"/>
                </a:cubicBezTo>
              </a:path>
            </a:pathLst>
          </a:custGeom>
          <a:noFill/>
          <a:ln w="76200" cap="flat" cmpd="sng">
            <a:solidFill>
              <a:schemeClr val="folHlink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5149" name="Freeform 29">
            <a:extLst>
              <a:ext uri="{FF2B5EF4-FFF2-40B4-BE49-F238E27FC236}">
                <a16:creationId xmlns:a16="http://schemas.microsoft.com/office/drawing/2014/main" id="{EE1217CD-06E8-1C16-4126-B3496FBDDFD7}"/>
              </a:ext>
            </a:extLst>
          </p:cNvPr>
          <p:cNvSpPr>
            <a:spLocks/>
          </p:cNvSpPr>
          <p:nvPr/>
        </p:nvSpPr>
        <p:spPr bwMode="auto">
          <a:xfrm>
            <a:off x="4076700" y="1930400"/>
            <a:ext cx="889000" cy="381000"/>
          </a:xfrm>
          <a:custGeom>
            <a:avLst/>
            <a:gdLst>
              <a:gd name="T0" fmla="*/ 0 w 560"/>
              <a:gd name="T1" fmla="*/ 32 h 240"/>
              <a:gd name="T2" fmla="*/ 280 w 560"/>
              <a:gd name="T3" fmla="*/ 144 h 240"/>
              <a:gd name="T4" fmla="*/ 448 w 560"/>
              <a:gd name="T5" fmla="*/ 16 h 240"/>
              <a:gd name="T6" fmla="*/ 560 w 560"/>
              <a:gd name="T7" fmla="*/ 240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60" h="240">
                <a:moveTo>
                  <a:pt x="0" y="32"/>
                </a:moveTo>
                <a:cubicBezTo>
                  <a:pt x="102" y="89"/>
                  <a:pt x="205" y="147"/>
                  <a:pt x="280" y="144"/>
                </a:cubicBezTo>
                <a:cubicBezTo>
                  <a:pt x="355" y="141"/>
                  <a:pt x="401" y="0"/>
                  <a:pt x="448" y="16"/>
                </a:cubicBezTo>
                <a:cubicBezTo>
                  <a:pt x="495" y="32"/>
                  <a:pt x="541" y="201"/>
                  <a:pt x="560" y="240"/>
                </a:cubicBezTo>
              </a:path>
            </a:pathLst>
          </a:custGeom>
          <a:noFill/>
          <a:ln w="114300" cmpd="sng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614063-224E-AECD-F31F-62340D9DDC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DCE3D4-5F11-10F9-301A-29819BC73D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80A240-3178-9E58-F1DF-2C4B1BCAB2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B1E45F-206F-0947-D680-8FB7A7F83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ABB42F-4950-59D1-3F47-08943D1975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EB54AB-C2D0-42DE-8177-17BD3684B7A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078224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532E8D-96CF-D9D1-0BBF-C913554035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F8A3DE-1527-58F6-DE39-4245679F1A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36FEE4-55B5-0835-CFF9-CC87C70552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755641-44C4-2791-B231-49182C92CE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3DF680-0CC1-5F31-62F5-13148E3606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287785-0435-4E35-844C-A63F72D4DBD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060197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4080A1-5727-659C-FADD-A3FC4308B4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331B8-B909-ABC2-8C9E-FCBC46E0DE1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EA36662-BCD0-F646-506C-5944E25711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10100" y="1828800"/>
            <a:ext cx="3771900" cy="36576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92D76C-B1A7-0116-5006-E30AD5414A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C507E1-9ED1-AB36-1BE0-C2A434C622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11120A-C21B-9FBF-460F-4360B334DD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FD9A52-912B-49FA-8FF6-7CB131C65D2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65587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0DF830-80E0-1B85-5C3B-4539CEA38D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6F99AF-57B8-A937-17FE-0603C60D02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5675CB-FA7D-2041-A8B7-863A6467CF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1C36D03-7AD8-9676-2F30-EBE224451F7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8DA1DB-33A9-D24E-34CB-E322EFA1365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E794F34-5A45-46C9-528F-D0E52C683B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6BFDADA-EC72-1FFB-32B9-C2F6CED2C5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F086CAC-09A7-14F3-5E32-E9C92792E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6C9146-BCFB-4548-AFB3-19752BFA1A5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90856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FB94FE-9A6D-F901-F6B0-4C1DA4A30B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4904168-BA0C-21DE-FA1A-BFDA86FD15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90D2597-B5B6-6F7E-9863-BD72027AFF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3AEC207-4B9E-C9B6-EFED-CEABB6C577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6B859D-9DE5-470B-BCC6-AF4B5818526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611439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09D3516-8264-423E-9B80-C59CD2DB7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BF2191A-32E2-DB24-2C8F-0B61D907CE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C16B98-975F-A54A-9DB4-DDE14518D7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79C01A-7298-4A7E-9498-34A2269347C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272877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2D7BD3-65D1-07C0-7EAE-5280C7D970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2BDCBF-0E61-0737-43BF-0A86727598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88E3E6-6AA7-F94C-B596-8535107777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03CD32-C3C8-8976-D250-FF8739753F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375F33-5737-7E1D-87FE-AF8D792E9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C077DD-5C75-76F9-6F7B-84218D9DCF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8E30E4-ED57-4478-8DC2-7E5A6C22BAD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874833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524B36-62A0-B47A-1D9C-2BF80B809C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FCAB875-DD1E-45F5-B6EF-7053A8CDF9B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503C54-0999-1F10-0896-9111F57C9F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AC0C63-C036-2EA4-EFFF-8CD13F419D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7D3E33-AF38-24DF-9BA1-726C0CFF85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DDDA1A-A8DD-2571-78CD-11581DD1F7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EB4A6A-74CC-40F4-91C2-4E802518D28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978957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519EED-8C09-2ED0-546A-74E8871A85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54C8808-0404-9E1B-2595-6488C32101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C3184-5FC9-2CE8-4A14-16DB3BD8F7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84483B-CCAA-54EB-A479-D1F319054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E182D1-3646-2E1D-DDC3-B7B58BF054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413902-EAB0-453E-BF97-0E516396020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272058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F3FABF1-C170-DD7F-0C5C-00EDEDDBD83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457950" y="152400"/>
            <a:ext cx="1924050" cy="5334000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17084BA-4FFE-0CFF-37C7-E5AA8339BA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85800" y="152400"/>
            <a:ext cx="5619750" cy="533400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E11174-6D86-0EDA-ADF3-7A19F03925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58BF99-FE9C-10B8-54B4-D8200225E7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77F075-E041-A78B-0BD4-02AFEC990D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259CFB-2091-4201-B360-5E99F8B4C7C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965961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Freeform 2">
            <a:extLst>
              <a:ext uri="{FF2B5EF4-FFF2-40B4-BE49-F238E27FC236}">
                <a16:creationId xmlns:a16="http://schemas.microsoft.com/office/drawing/2014/main" id="{D1F60486-9CC8-DA66-2E3D-E96B266D15A9}"/>
              </a:ext>
            </a:extLst>
          </p:cNvPr>
          <p:cNvSpPr>
            <a:spLocks/>
          </p:cNvSpPr>
          <p:nvPr/>
        </p:nvSpPr>
        <p:spPr bwMode="auto">
          <a:xfrm rot="-3172564">
            <a:off x="7778751" y="-15875"/>
            <a:ext cx="1162050" cy="2085975"/>
          </a:xfrm>
          <a:custGeom>
            <a:avLst/>
            <a:gdLst>
              <a:gd name="T0" fmla="*/ 2903 w 2903"/>
              <a:gd name="T1" fmla="*/ 433 h 3686"/>
              <a:gd name="T2" fmla="*/ 2565 w 2903"/>
              <a:gd name="T3" fmla="*/ 80 h 3686"/>
              <a:gd name="T4" fmla="*/ 2241 w 2903"/>
              <a:gd name="T5" fmla="*/ 0 h 3686"/>
              <a:gd name="T6" fmla="*/ 110 w 2903"/>
              <a:gd name="T7" fmla="*/ 2811 h 3686"/>
              <a:gd name="T8" fmla="*/ 110 w 2903"/>
              <a:gd name="T9" fmla="*/ 3228 h 3686"/>
              <a:gd name="T10" fmla="*/ 0 w 2903"/>
              <a:gd name="T11" fmla="*/ 3631 h 3686"/>
              <a:gd name="T12" fmla="*/ 72 w 2903"/>
              <a:gd name="T13" fmla="*/ 3686 h 3686"/>
              <a:gd name="T14" fmla="*/ 441 w 2903"/>
              <a:gd name="T15" fmla="*/ 3355 h 3686"/>
              <a:gd name="T16" fmla="*/ 740 w 2903"/>
              <a:gd name="T17" fmla="*/ 3228 h 3686"/>
              <a:gd name="T18" fmla="*/ 2903 w 2903"/>
              <a:gd name="T19" fmla="*/ 433 h 3686"/>
              <a:gd name="T20" fmla="*/ 2903 w 2903"/>
              <a:gd name="T21" fmla="*/ 433 h 36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8165153A-F79B-7496-534A-C3250C2D5A3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52400"/>
            <a:ext cx="68707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4100" name="Rectangle 4">
            <a:extLst>
              <a:ext uri="{FF2B5EF4-FFF2-40B4-BE49-F238E27FC236}">
                <a16:creationId xmlns:a16="http://schemas.microsoft.com/office/drawing/2014/main" id="{0007ECBE-F84F-3357-1FCD-AE7D6716CA7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28800"/>
            <a:ext cx="7696200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68EC6953-F553-B488-DAB8-4F66A1EB2A9E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endParaRPr lang="en-US" altLang="en-US"/>
          </a:p>
        </p:txBody>
      </p:sp>
      <p:sp>
        <p:nvSpPr>
          <p:cNvPr id="4102" name="Rectangle 6">
            <a:extLst>
              <a:ext uri="{FF2B5EF4-FFF2-40B4-BE49-F238E27FC236}">
                <a16:creationId xmlns:a16="http://schemas.microsoft.com/office/drawing/2014/main" id="{B8F056DD-C7F8-5C21-0863-4220F61C046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endParaRPr lang="en-US" altLang="en-US"/>
          </a:p>
        </p:txBody>
      </p:sp>
      <p:sp>
        <p:nvSpPr>
          <p:cNvPr id="4103" name="Rectangle 7">
            <a:extLst>
              <a:ext uri="{FF2B5EF4-FFF2-40B4-BE49-F238E27FC236}">
                <a16:creationId xmlns:a16="http://schemas.microsoft.com/office/drawing/2014/main" id="{FE6A288D-BEB4-4C52-FFC4-09AF84358A60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4D7825E6-DA5B-4DF3-B404-923479050ED7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4104" name="Freeform 8">
            <a:extLst>
              <a:ext uri="{FF2B5EF4-FFF2-40B4-BE49-F238E27FC236}">
                <a16:creationId xmlns:a16="http://schemas.microsoft.com/office/drawing/2014/main" id="{C657CC85-FDC2-26EC-6978-0568DFB8A727}"/>
              </a:ext>
            </a:extLst>
          </p:cNvPr>
          <p:cNvSpPr>
            <a:spLocks/>
          </p:cNvSpPr>
          <p:nvPr/>
        </p:nvSpPr>
        <p:spPr bwMode="auto">
          <a:xfrm rot="-3172564">
            <a:off x="7866063" y="23813"/>
            <a:ext cx="1165225" cy="2098675"/>
          </a:xfrm>
          <a:custGeom>
            <a:avLst/>
            <a:gdLst>
              <a:gd name="T0" fmla="*/ 2293 w 2911"/>
              <a:gd name="T1" fmla="*/ 0 h 3703"/>
              <a:gd name="T2" fmla="*/ 130 w 2911"/>
              <a:gd name="T3" fmla="*/ 2835 h 3703"/>
              <a:gd name="T4" fmla="*/ 131 w 2911"/>
              <a:gd name="T5" fmla="*/ 3201 h 3703"/>
              <a:gd name="T6" fmla="*/ 0 w 2911"/>
              <a:gd name="T7" fmla="*/ 3633 h 3703"/>
              <a:gd name="T8" fmla="*/ 50 w 2911"/>
              <a:gd name="T9" fmla="*/ 3703 h 3703"/>
              <a:gd name="T10" fmla="*/ 422 w 2911"/>
              <a:gd name="T11" fmla="*/ 3352 h 3703"/>
              <a:gd name="T12" fmla="*/ 763 w 2911"/>
              <a:gd name="T13" fmla="*/ 3220 h 3703"/>
              <a:gd name="T14" fmla="*/ 2911 w 2911"/>
              <a:gd name="T15" fmla="*/ 428 h 3703"/>
              <a:gd name="T16" fmla="*/ 2589 w 2911"/>
              <a:gd name="T17" fmla="*/ 96 h 3703"/>
              <a:gd name="T18" fmla="*/ 2293 w 2911"/>
              <a:gd name="T19" fmla="*/ 0 h 3703"/>
              <a:gd name="T20" fmla="*/ 2293 w 2911"/>
              <a:gd name="T21" fmla="*/ 0 h 37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4105" name="Freeform 9">
            <a:extLst>
              <a:ext uri="{FF2B5EF4-FFF2-40B4-BE49-F238E27FC236}">
                <a16:creationId xmlns:a16="http://schemas.microsoft.com/office/drawing/2014/main" id="{F8AB9913-6D33-2616-6350-B2FB643610F3}"/>
              </a:ext>
            </a:extLst>
          </p:cNvPr>
          <p:cNvSpPr>
            <a:spLocks/>
          </p:cNvSpPr>
          <p:nvPr/>
        </p:nvSpPr>
        <p:spPr bwMode="auto">
          <a:xfrm rot="-3172564">
            <a:off x="7831138" y="192088"/>
            <a:ext cx="1025525" cy="1571625"/>
          </a:xfrm>
          <a:custGeom>
            <a:avLst/>
            <a:gdLst>
              <a:gd name="T0" fmla="*/ 0 w 2561"/>
              <a:gd name="T1" fmla="*/ 2485 h 2777"/>
              <a:gd name="T2" fmla="*/ 432 w 2561"/>
              <a:gd name="T3" fmla="*/ 2553 h 2777"/>
              <a:gd name="T4" fmla="*/ 736 w 2561"/>
              <a:gd name="T5" fmla="*/ 2777 h 2777"/>
              <a:gd name="T6" fmla="*/ 2561 w 2561"/>
              <a:gd name="T7" fmla="*/ 399 h 2777"/>
              <a:gd name="T8" fmla="*/ 2118 w 2561"/>
              <a:gd name="T9" fmla="*/ 82 h 2777"/>
              <a:gd name="T10" fmla="*/ 1898 w 2561"/>
              <a:gd name="T11" fmla="*/ 0 h 2777"/>
              <a:gd name="T12" fmla="*/ 0 w 2561"/>
              <a:gd name="T13" fmla="*/ 2485 h 2777"/>
              <a:gd name="T14" fmla="*/ 0 w 2561"/>
              <a:gd name="T15" fmla="*/ 2485 h 27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GB"/>
          </a:p>
        </p:txBody>
      </p:sp>
      <p:grpSp>
        <p:nvGrpSpPr>
          <p:cNvPr id="4106" name="Group 10">
            <a:extLst>
              <a:ext uri="{FF2B5EF4-FFF2-40B4-BE49-F238E27FC236}">
                <a16:creationId xmlns:a16="http://schemas.microsoft.com/office/drawing/2014/main" id="{4A38B9C7-1A0A-12C9-CEC7-80F0BAE914DC}"/>
              </a:ext>
            </a:extLst>
          </p:cNvPr>
          <p:cNvGrpSpPr>
            <a:grpSpLocks/>
          </p:cNvGrpSpPr>
          <p:nvPr/>
        </p:nvGrpSpPr>
        <p:grpSpPr bwMode="auto">
          <a:xfrm>
            <a:off x="7938" y="5540375"/>
            <a:ext cx="1784350" cy="1246188"/>
            <a:chOff x="5" y="3490"/>
            <a:chExt cx="1124" cy="785"/>
          </a:xfrm>
        </p:grpSpPr>
        <p:sp>
          <p:nvSpPr>
            <p:cNvPr id="4107" name="Freeform 11">
              <a:extLst>
                <a:ext uri="{FF2B5EF4-FFF2-40B4-BE49-F238E27FC236}">
                  <a16:creationId xmlns:a16="http://schemas.microsoft.com/office/drawing/2014/main" id="{359DEB5B-7B1C-E159-0A60-51475B9EA1C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4" y="3505"/>
              <a:ext cx="1089" cy="649"/>
            </a:xfrm>
            <a:custGeom>
              <a:avLst/>
              <a:gdLst>
                <a:gd name="T0" fmla="*/ 1587 w 2177"/>
                <a:gd name="T1" fmla="*/ 1260 h 1298"/>
                <a:gd name="T2" fmla="*/ 1420 w 2177"/>
                <a:gd name="T3" fmla="*/ 1106 h 1298"/>
                <a:gd name="T4" fmla="*/ 1331 w 2177"/>
                <a:gd name="T5" fmla="*/ 477 h 1298"/>
                <a:gd name="T6" fmla="*/ 2139 w 2177"/>
                <a:gd name="T7" fmla="*/ 330 h 1298"/>
                <a:gd name="T8" fmla="*/ 2177 w 2177"/>
                <a:gd name="T9" fmla="*/ 203 h 1298"/>
                <a:gd name="T10" fmla="*/ 2099 w 2177"/>
                <a:gd name="T11" fmla="*/ 100 h 1298"/>
                <a:gd name="T12" fmla="*/ 1276 w 2177"/>
                <a:gd name="T13" fmla="*/ 211 h 1298"/>
                <a:gd name="T14" fmla="*/ 1219 w 2177"/>
                <a:gd name="T15" fmla="*/ 32 h 1298"/>
                <a:gd name="T16" fmla="*/ 1085 w 2177"/>
                <a:gd name="T17" fmla="*/ 0 h 1298"/>
                <a:gd name="T18" fmla="*/ 958 w 2177"/>
                <a:gd name="T19" fmla="*/ 28 h 1298"/>
                <a:gd name="T20" fmla="*/ 888 w 2177"/>
                <a:gd name="T21" fmla="*/ 106 h 1298"/>
                <a:gd name="T22" fmla="*/ 937 w 2177"/>
                <a:gd name="T23" fmla="*/ 285 h 1298"/>
                <a:gd name="T24" fmla="*/ 660 w 2177"/>
                <a:gd name="T25" fmla="*/ 441 h 1298"/>
                <a:gd name="T26" fmla="*/ 983 w 2177"/>
                <a:gd name="T27" fmla="*/ 473 h 1298"/>
                <a:gd name="T28" fmla="*/ 1112 w 2177"/>
                <a:gd name="T29" fmla="*/ 889 h 1298"/>
                <a:gd name="T30" fmla="*/ 141 w 2177"/>
                <a:gd name="T31" fmla="*/ 469 h 1298"/>
                <a:gd name="T32" fmla="*/ 46 w 2177"/>
                <a:gd name="T33" fmla="*/ 509 h 1298"/>
                <a:gd name="T34" fmla="*/ 0 w 2177"/>
                <a:gd name="T35" fmla="*/ 636 h 1298"/>
                <a:gd name="T36" fmla="*/ 55 w 2177"/>
                <a:gd name="T37" fmla="*/ 779 h 1298"/>
                <a:gd name="T38" fmla="*/ 1139 w 2177"/>
                <a:gd name="T39" fmla="*/ 1288 h 1298"/>
                <a:gd name="T40" fmla="*/ 1378 w 2177"/>
                <a:gd name="T41" fmla="*/ 1256 h 1298"/>
                <a:gd name="T42" fmla="*/ 1570 w 2177"/>
                <a:gd name="T43" fmla="*/ 1298 h 1298"/>
                <a:gd name="T44" fmla="*/ 1587 w 2177"/>
                <a:gd name="T45" fmla="*/ 1260 h 1298"/>
                <a:gd name="T46" fmla="*/ 1587 w 2177"/>
                <a:gd name="T47" fmla="*/ 1260 h 1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08" name="Freeform 12">
              <a:extLst>
                <a:ext uri="{FF2B5EF4-FFF2-40B4-BE49-F238E27FC236}">
                  <a16:creationId xmlns:a16="http://schemas.microsoft.com/office/drawing/2014/main" id="{1D8BFA1A-7362-2C2B-7479-F11C56564AB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22" y="3582"/>
              <a:ext cx="71" cy="129"/>
            </a:xfrm>
            <a:custGeom>
              <a:avLst/>
              <a:gdLst>
                <a:gd name="T0" fmla="*/ 0 w 143"/>
                <a:gd name="T1" fmla="*/ 7 h 258"/>
                <a:gd name="T2" fmla="*/ 120 w 143"/>
                <a:gd name="T3" fmla="*/ 0 h 258"/>
                <a:gd name="T4" fmla="*/ 143 w 143"/>
                <a:gd name="T5" fmla="*/ 233 h 258"/>
                <a:gd name="T6" fmla="*/ 8 w 143"/>
                <a:gd name="T7" fmla="*/ 258 h 258"/>
                <a:gd name="T8" fmla="*/ 0 w 143"/>
                <a:gd name="T9" fmla="*/ 7 h 258"/>
                <a:gd name="T10" fmla="*/ 0 w 143"/>
                <a:gd name="T11" fmla="*/ 7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09" name="Freeform 13">
              <a:extLst>
                <a:ext uri="{FF2B5EF4-FFF2-40B4-BE49-F238E27FC236}">
                  <a16:creationId xmlns:a16="http://schemas.microsoft.com/office/drawing/2014/main" id="{34601CA7-31ED-D366-95E2-D2B93002141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0" y="3774"/>
              <a:ext cx="792" cy="410"/>
            </a:xfrm>
            <a:custGeom>
              <a:avLst/>
              <a:gdLst>
                <a:gd name="T0" fmla="*/ 137 w 1586"/>
                <a:gd name="T1" fmla="*/ 0 h 821"/>
                <a:gd name="T2" fmla="*/ 1331 w 1586"/>
                <a:gd name="T3" fmla="*/ 519 h 821"/>
                <a:gd name="T4" fmla="*/ 1428 w 1586"/>
                <a:gd name="T5" fmla="*/ 638 h 821"/>
                <a:gd name="T6" fmla="*/ 1586 w 1586"/>
                <a:gd name="T7" fmla="*/ 792 h 821"/>
                <a:gd name="T8" fmla="*/ 1565 w 1586"/>
                <a:gd name="T9" fmla="*/ 821 h 821"/>
                <a:gd name="T10" fmla="*/ 1350 w 1586"/>
                <a:gd name="T11" fmla="*/ 787 h 821"/>
                <a:gd name="T12" fmla="*/ 1145 w 1586"/>
                <a:gd name="T13" fmla="*/ 811 h 821"/>
                <a:gd name="T14" fmla="*/ 42 w 1586"/>
                <a:gd name="T15" fmla="*/ 298 h 821"/>
                <a:gd name="T16" fmla="*/ 0 w 1586"/>
                <a:gd name="T17" fmla="*/ 150 h 821"/>
                <a:gd name="T18" fmla="*/ 46 w 1586"/>
                <a:gd name="T19" fmla="*/ 32 h 821"/>
                <a:gd name="T20" fmla="*/ 137 w 1586"/>
                <a:gd name="T21" fmla="*/ 0 h 821"/>
                <a:gd name="T22" fmla="*/ 137 w 1586"/>
                <a:gd name="T23" fmla="*/ 0 h 8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10" name="Freeform 14">
              <a:extLst>
                <a:ext uri="{FF2B5EF4-FFF2-40B4-BE49-F238E27FC236}">
                  <a16:creationId xmlns:a16="http://schemas.microsoft.com/office/drawing/2014/main" id="{A541F0F9-22AF-1CA4-3A40-C2EDC84683B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29" y="3808"/>
              <a:ext cx="525" cy="374"/>
            </a:xfrm>
            <a:custGeom>
              <a:avLst/>
              <a:gdLst>
                <a:gd name="T0" fmla="*/ 0 w 1049"/>
                <a:gd name="T1" fmla="*/ 325 h 747"/>
                <a:gd name="T2" fmla="*/ 922 w 1049"/>
                <a:gd name="T3" fmla="*/ 747 h 747"/>
                <a:gd name="T4" fmla="*/ 939 w 1049"/>
                <a:gd name="T5" fmla="*/ 534 h 747"/>
                <a:gd name="T6" fmla="*/ 1049 w 1049"/>
                <a:gd name="T7" fmla="*/ 422 h 747"/>
                <a:gd name="T8" fmla="*/ 78 w 1049"/>
                <a:gd name="T9" fmla="*/ 0 h 747"/>
                <a:gd name="T10" fmla="*/ 0 w 1049"/>
                <a:gd name="T11" fmla="*/ 127 h 747"/>
                <a:gd name="T12" fmla="*/ 0 w 1049"/>
                <a:gd name="T13" fmla="*/ 325 h 747"/>
                <a:gd name="T14" fmla="*/ 0 w 1049"/>
                <a:gd name="T15" fmla="*/ 325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11" name="Freeform 15">
              <a:extLst>
                <a:ext uri="{FF2B5EF4-FFF2-40B4-BE49-F238E27FC236}">
                  <a16:creationId xmlns:a16="http://schemas.microsoft.com/office/drawing/2014/main" id="{0CDA99C9-115B-4B44-977B-85A433DC953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85" y="3532"/>
              <a:ext cx="135" cy="121"/>
            </a:xfrm>
            <a:custGeom>
              <a:avLst/>
              <a:gdLst>
                <a:gd name="T0" fmla="*/ 0 w 272"/>
                <a:gd name="T1" fmla="*/ 28 h 241"/>
                <a:gd name="T2" fmla="*/ 160 w 272"/>
                <a:gd name="T3" fmla="*/ 0 h 241"/>
                <a:gd name="T4" fmla="*/ 251 w 272"/>
                <a:gd name="T5" fmla="*/ 36 h 241"/>
                <a:gd name="T6" fmla="*/ 272 w 272"/>
                <a:gd name="T7" fmla="*/ 139 h 241"/>
                <a:gd name="T8" fmla="*/ 164 w 272"/>
                <a:gd name="T9" fmla="*/ 146 h 241"/>
                <a:gd name="T10" fmla="*/ 32 w 272"/>
                <a:gd name="T11" fmla="*/ 241 h 241"/>
                <a:gd name="T12" fmla="*/ 0 w 272"/>
                <a:gd name="T13" fmla="*/ 28 h 241"/>
                <a:gd name="T14" fmla="*/ 0 w 272"/>
                <a:gd name="T15" fmla="*/ 28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12" name="Freeform 16">
              <a:extLst>
                <a:ext uri="{FF2B5EF4-FFF2-40B4-BE49-F238E27FC236}">
                  <a16:creationId xmlns:a16="http://schemas.microsoft.com/office/drawing/2014/main" id="{EAAC234D-0BD3-9FF5-7F58-6F5B53C1583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41" y="4163"/>
              <a:ext cx="76" cy="112"/>
            </a:xfrm>
            <a:custGeom>
              <a:avLst/>
              <a:gdLst>
                <a:gd name="T0" fmla="*/ 152 w 152"/>
                <a:gd name="T1" fmla="*/ 4 h 224"/>
                <a:gd name="T2" fmla="*/ 152 w 152"/>
                <a:gd name="T3" fmla="*/ 224 h 224"/>
                <a:gd name="T4" fmla="*/ 0 w 152"/>
                <a:gd name="T5" fmla="*/ 8 h 224"/>
                <a:gd name="T6" fmla="*/ 72 w 152"/>
                <a:gd name="T7" fmla="*/ 0 h 224"/>
                <a:gd name="T8" fmla="*/ 152 w 152"/>
                <a:gd name="T9" fmla="*/ 4 h 224"/>
                <a:gd name="T10" fmla="*/ 152 w 152"/>
                <a:gd name="T11" fmla="*/ 4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13" name="Freeform 17">
              <a:extLst>
                <a:ext uri="{FF2B5EF4-FFF2-40B4-BE49-F238E27FC236}">
                  <a16:creationId xmlns:a16="http://schemas.microsoft.com/office/drawing/2014/main" id="{960E7DC7-D83E-3FDF-D3F2-74D20E9C9FF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04" y="3607"/>
              <a:ext cx="193" cy="383"/>
            </a:xfrm>
            <a:custGeom>
              <a:avLst/>
              <a:gdLst>
                <a:gd name="T0" fmla="*/ 0 w 386"/>
                <a:gd name="T1" fmla="*/ 80 h 764"/>
                <a:gd name="T2" fmla="*/ 87 w 386"/>
                <a:gd name="T3" fmla="*/ 0 h 764"/>
                <a:gd name="T4" fmla="*/ 232 w 386"/>
                <a:gd name="T5" fmla="*/ 6 h 764"/>
                <a:gd name="T6" fmla="*/ 386 w 386"/>
                <a:gd name="T7" fmla="*/ 764 h 764"/>
                <a:gd name="T8" fmla="*/ 279 w 386"/>
                <a:gd name="T9" fmla="*/ 720 h 764"/>
                <a:gd name="T10" fmla="*/ 152 w 386"/>
                <a:gd name="T11" fmla="*/ 677 h 764"/>
                <a:gd name="T12" fmla="*/ 0 w 386"/>
                <a:gd name="T13" fmla="*/ 80 h 764"/>
                <a:gd name="T14" fmla="*/ 0 w 386"/>
                <a:gd name="T15" fmla="*/ 80 h 7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14" name="Freeform 18">
              <a:extLst>
                <a:ext uri="{FF2B5EF4-FFF2-40B4-BE49-F238E27FC236}">
                  <a16:creationId xmlns:a16="http://schemas.microsoft.com/office/drawing/2014/main" id="{96FF0FE5-E756-C9DB-723E-1BFECAA794E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68" y="3590"/>
              <a:ext cx="364" cy="174"/>
            </a:xfrm>
            <a:custGeom>
              <a:avLst/>
              <a:gdLst>
                <a:gd name="T0" fmla="*/ 692 w 728"/>
                <a:gd name="T1" fmla="*/ 0 h 348"/>
                <a:gd name="T2" fmla="*/ 0 w 728"/>
                <a:gd name="T3" fmla="*/ 106 h 348"/>
                <a:gd name="T4" fmla="*/ 28 w 728"/>
                <a:gd name="T5" fmla="*/ 348 h 348"/>
                <a:gd name="T6" fmla="*/ 715 w 728"/>
                <a:gd name="T7" fmla="*/ 237 h 348"/>
                <a:gd name="T8" fmla="*/ 728 w 728"/>
                <a:gd name="T9" fmla="*/ 43 h 348"/>
                <a:gd name="T10" fmla="*/ 692 w 728"/>
                <a:gd name="T11" fmla="*/ 0 h 348"/>
                <a:gd name="T12" fmla="*/ 692 w 728"/>
                <a:gd name="T13" fmla="*/ 0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15" name="Freeform 19">
              <a:extLst>
                <a:ext uri="{FF2B5EF4-FFF2-40B4-BE49-F238E27FC236}">
                  <a16:creationId xmlns:a16="http://schemas.microsoft.com/office/drawing/2014/main" id="{CB60B25C-E01B-A896-648D-23875A97B09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7" y="3693"/>
              <a:ext cx="156" cy="67"/>
            </a:xfrm>
            <a:custGeom>
              <a:avLst/>
              <a:gdLst>
                <a:gd name="T0" fmla="*/ 272 w 312"/>
                <a:gd name="T1" fmla="*/ 0 h 135"/>
                <a:gd name="T2" fmla="*/ 0 w 312"/>
                <a:gd name="T3" fmla="*/ 78 h 135"/>
                <a:gd name="T4" fmla="*/ 312 w 312"/>
                <a:gd name="T5" fmla="*/ 135 h 135"/>
                <a:gd name="T6" fmla="*/ 272 w 312"/>
                <a:gd name="T7" fmla="*/ 0 h 135"/>
                <a:gd name="T8" fmla="*/ 272 w 312"/>
                <a:gd name="T9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grpSp>
          <p:nvGrpSpPr>
            <p:cNvPr id="4116" name="Group 20">
              <a:extLst>
                <a:ext uri="{FF2B5EF4-FFF2-40B4-BE49-F238E27FC236}">
                  <a16:creationId xmlns:a16="http://schemas.microsoft.com/office/drawing/2014/main" id="{070C3DB7-2803-CAEA-1C66-0E198139715F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4117" name="Group 21">
                <a:extLst>
                  <a:ext uri="{FF2B5EF4-FFF2-40B4-BE49-F238E27FC236}">
                    <a16:creationId xmlns:a16="http://schemas.microsoft.com/office/drawing/2014/main" id="{546D50D7-EC9C-425D-7882-F031F792B335}"/>
                  </a:ext>
                </a:extLst>
              </p:cNvPr>
              <p:cNvGrpSpPr>
                <a:grpSpLocks/>
              </p:cNvGrpSpPr>
              <p:nvPr userDrawn="1"/>
            </p:nvGrpSpPr>
            <p:grpSpPr bwMode="auto"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4118" name="Freeform 22">
                  <a:extLst>
                    <a:ext uri="{FF2B5EF4-FFF2-40B4-BE49-F238E27FC236}">
                      <a16:creationId xmlns:a16="http://schemas.microsoft.com/office/drawing/2014/main" id="{CC86B885-17F6-FECB-7932-D417E3812F1D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>
                  <a:off x="499" y="3587"/>
                  <a:ext cx="157" cy="87"/>
                </a:xfrm>
                <a:custGeom>
                  <a:avLst/>
                  <a:gdLst>
                    <a:gd name="T0" fmla="*/ 0 w 313"/>
                    <a:gd name="T1" fmla="*/ 107 h 175"/>
                    <a:gd name="T2" fmla="*/ 114 w 313"/>
                    <a:gd name="T3" fmla="*/ 10 h 175"/>
                    <a:gd name="T4" fmla="*/ 213 w 313"/>
                    <a:gd name="T5" fmla="*/ 0 h 175"/>
                    <a:gd name="T6" fmla="*/ 292 w 313"/>
                    <a:gd name="T7" fmla="*/ 27 h 175"/>
                    <a:gd name="T8" fmla="*/ 313 w 313"/>
                    <a:gd name="T9" fmla="*/ 91 h 175"/>
                    <a:gd name="T10" fmla="*/ 167 w 313"/>
                    <a:gd name="T11" fmla="*/ 67 h 175"/>
                    <a:gd name="T12" fmla="*/ 74 w 313"/>
                    <a:gd name="T13" fmla="*/ 101 h 175"/>
                    <a:gd name="T14" fmla="*/ 13 w 313"/>
                    <a:gd name="T15" fmla="*/ 175 h 175"/>
                    <a:gd name="T16" fmla="*/ 0 w 313"/>
                    <a:gd name="T17" fmla="*/ 107 h 175"/>
                    <a:gd name="T18" fmla="*/ 0 w 313"/>
                    <a:gd name="T19" fmla="*/ 107 h 1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4119" name="Freeform 23">
                  <a:extLst>
                    <a:ext uri="{FF2B5EF4-FFF2-40B4-BE49-F238E27FC236}">
                      <a16:creationId xmlns:a16="http://schemas.microsoft.com/office/drawing/2014/main" id="{ED2D2E78-F2E7-E066-61FB-363F88602612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>
                  <a:off x="636" y="4137"/>
                  <a:ext cx="115" cy="133"/>
                </a:xfrm>
                <a:custGeom>
                  <a:avLst/>
                  <a:gdLst>
                    <a:gd name="T0" fmla="*/ 0 w 230"/>
                    <a:gd name="T1" fmla="*/ 40 h 266"/>
                    <a:gd name="T2" fmla="*/ 160 w 230"/>
                    <a:gd name="T3" fmla="*/ 266 h 266"/>
                    <a:gd name="T4" fmla="*/ 230 w 230"/>
                    <a:gd name="T5" fmla="*/ 251 h 266"/>
                    <a:gd name="T6" fmla="*/ 223 w 230"/>
                    <a:gd name="T7" fmla="*/ 17 h 266"/>
                    <a:gd name="T8" fmla="*/ 166 w 230"/>
                    <a:gd name="T9" fmla="*/ 0 h 266"/>
                    <a:gd name="T10" fmla="*/ 179 w 230"/>
                    <a:gd name="T11" fmla="*/ 197 h 266"/>
                    <a:gd name="T12" fmla="*/ 71 w 230"/>
                    <a:gd name="T13" fmla="*/ 4 h 266"/>
                    <a:gd name="T14" fmla="*/ 0 w 230"/>
                    <a:gd name="T15" fmla="*/ 40 h 266"/>
                    <a:gd name="T16" fmla="*/ 0 w 230"/>
                    <a:gd name="T17" fmla="*/ 40 h 2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4120" name="Freeform 24">
                  <a:extLst>
                    <a:ext uri="{FF2B5EF4-FFF2-40B4-BE49-F238E27FC236}">
                      <a16:creationId xmlns:a16="http://schemas.microsoft.com/office/drawing/2014/main" id="{262C7006-8582-48A3-AC4B-07A714476D3F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>
                  <a:off x="1004" y="3562"/>
                  <a:ext cx="43" cy="117"/>
                </a:xfrm>
                <a:custGeom>
                  <a:avLst/>
                  <a:gdLst>
                    <a:gd name="T0" fmla="*/ 0 w 87"/>
                    <a:gd name="T1" fmla="*/ 19 h 234"/>
                    <a:gd name="T2" fmla="*/ 36 w 87"/>
                    <a:gd name="T3" fmla="*/ 93 h 234"/>
                    <a:gd name="T4" fmla="*/ 44 w 87"/>
                    <a:gd name="T5" fmla="*/ 154 h 234"/>
                    <a:gd name="T6" fmla="*/ 27 w 87"/>
                    <a:gd name="T7" fmla="*/ 234 h 234"/>
                    <a:gd name="T8" fmla="*/ 80 w 87"/>
                    <a:gd name="T9" fmla="*/ 220 h 234"/>
                    <a:gd name="T10" fmla="*/ 87 w 87"/>
                    <a:gd name="T11" fmla="*/ 116 h 234"/>
                    <a:gd name="T12" fmla="*/ 46 w 87"/>
                    <a:gd name="T13" fmla="*/ 0 h 234"/>
                    <a:gd name="T14" fmla="*/ 0 w 87"/>
                    <a:gd name="T15" fmla="*/ 19 h 234"/>
                    <a:gd name="T16" fmla="*/ 0 w 87"/>
                    <a:gd name="T17" fmla="*/ 19 h 2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4121" name="Freeform 25">
                <a:extLst>
                  <a:ext uri="{FF2B5EF4-FFF2-40B4-BE49-F238E27FC236}">
                    <a16:creationId xmlns:a16="http://schemas.microsoft.com/office/drawing/2014/main" id="{B8F8995B-F753-E112-50FF-035FF3C49456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76" y="3732"/>
                <a:ext cx="595" cy="250"/>
              </a:xfrm>
              <a:custGeom>
                <a:avLst/>
                <a:gdLst>
                  <a:gd name="T0" fmla="*/ 100 w 1190"/>
                  <a:gd name="T1" fmla="*/ 0 h 500"/>
                  <a:gd name="T2" fmla="*/ 1190 w 1190"/>
                  <a:gd name="T3" fmla="*/ 490 h 500"/>
                  <a:gd name="T4" fmla="*/ 1076 w 1190"/>
                  <a:gd name="T5" fmla="*/ 500 h 500"/>
                  <a:gd name="T6" fmla="*/ 0 w 1190"/>
                  <a:gd name="T7" fmla="*/ 27 h 500"/>
                  <a:gd name="T8" fmla="*/ 100 w 1190"/>
                  <a:gd name="T9" fmla="*/ 0 h 500"/>
                  <a:gd name="T10" fmla="*/ 100 w 1190"/>
                  <a:gd name="T11" fmla="*/ 0 h 5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22" name="Freeform 26">
                <a:extLst>
                  <a:ext uri="{FF2B5EF4-FFF2-40B4-BE49-F238E27FC236}">
                    <a16:creationId xmlns:a16="http://schemas.microsoft.com/office/drawing/2014/main" id="{605B13C6-08DC-470F-2E7A-E02CA1E43CA1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60" y="3886"/>
                <a:ext cx="244" cy="148"/>
              </a:xfrm>
              <a:custGeom>
                <a:avLst/>
                <a:gdLst>
                  <a:gd name="T0" fmla="*/ 14 w 489"/>
                  <a:gd name="T1" fmla="*/ 34 h 296"/>
                  <a:gd name="T2" fmla="*/ 160 w 489"/>
                  <a:gd name="T3" fmla="*/ 66 h 296"/>
                  <a:gd name="T4" fmla="*/ 324 w 489"/>
                  <a:gd name="T5" fmla="*/ 137 h 296"/>
                  <a:gd name="T6" fmla="*/ 440 w 489"/>
                  <a:gd name="T7" fmla="*/ 243 h 296"/>
                  <a:gd name="T8" fmla="*/ 326 w 489"/>
                  <a:gd name="T9" fmla="*/ 230 h 296"/>
                  <a:gd name="T10" fmla="*/ 139 w 489"/>
                  <a:gd name="T11" fmla="*/ 146 h 296"/>
                  <a:gd name="T12" fmla="*/ 50 w 489"/>
                  <a:gd name="T13" fmla="*/ 80 h 296"/>
                  <a:gd name="T14" fmla="*/ 107 w 489"/>
                  <a:gd name="T15" fmla="*/ 163 h 296"/>
                  <a:gd name="T16" fmla="*/ 272 w 489"/>
                  <a:gd name="T17" fmla="*/ 270 h 296"/>
                  <a:gd name="T18" fmla="*/ 466 w 489"/>
                  <a:gd name="T19" fmla="*/ 296 h 296"/>
                  <a:gd name="T20" fmla="*/ 489 w 489"/>
                  <a:gd name="T21" fmla="*/ 224 h 296"/>
                  <a:gd name="T22" fmla="*/ 394 w 489"/>
                  <a:gd name="T23" fmla="*/ 120 h 296"/>
                  <a:gd name="T24" fmla="*/ 170 w 489"/>
                  <a:gd name="T25" fmla="*/ 17 h 296"/>
                  <a:gd name="T26" fmla="*/ 0 w 489"/>
                  <a:gd name="T27" fmla="*/ 0 h 296"/>
                  <a:gd name="T28" fmla="*/ 14 w 489"/>
                  <a:gd name="T29" fmla="*/ 34 h 296"/>
                  <a:gd name="T30" fmla="*/ 14 w 489"/>
                  <a:gd name="T31" fmla="*/ 34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23" name="Freeform 27">
                <a:extLst>
                  <a:ext uri="{FF2B5EF4-FFF2-40B4-BE49-F238E27FC236}">
                    <a16:creationId xmlns:a16="http://schemas.microsoft.com/office/drawing/2014/main" id="{1BD4869E-FE72-E225-8468-C79466B79042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65" y="3680"/>
                <a:ext cx="107" cy="238"/>
              </a:xfrm>
              <a:custGeom>
                <a:avLst/>
                <a:gdLst>
                  <a:gd name="T0" fmla="*/ 24 w 213"/>
                  <a:gd name="T1" fmla="*/ 0 h 478"/>
                  <a:gd name="T2" fmla="*/ 91 w 213"/>
                  <a:gd name="T3" fmla="*/ 25 h 478"/>
                  <a:gd name="T4" fmla="*/ 80 w 213"/>
                  <a:gd name="T5" fmla="*/ 192 h 478"/>
                  <a:gd name="T6" fmla="*/ 106 w 213"/>
                  <a:gd name="T7" fmla="*/ 327 h 478"/>
                  <a:gd name="T8" fmla="*/ 213 w 213"/>
                  <a:gd name="T9" fmla="*/ 451 h 478"/>
                  <a:gd name="T10" fmla="*/ 97 w 213"/>
                  <a:gd name="T11" fmla="*/ 478 h 478"/>
                  <a:gd name="T12" fmla="*/ 30 w 213"/>
                  <a:gd name="T13" fmla="*/ 344 h 478"/>
                  <a:gd name="T14" fmla="*/ 0 w 213"/>
                  <a:gd name="T15" fmla="*/ 57 h 478"/>
                  <a:gd name="T16" fmla="*/ 24 w 213"/>
                  <a:gd name="T17" fmla="*/ 0 h 478"/>
                  <a:gd name="T18" fmla="*/ 24 w 213"/>
                  <a:gd name="T19" fmla="*/ 0 h 4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4124" name="Group 28">
                <a:extLst>
                  <a:ext uri="{FF2B5EF4-FFF2-40B4-BE49-F238E27FC236}">
                    <a16:creationId xmlns:a16="http://schemas.microsoft.com/office/drawing/2014/main" id="{102D1BC7-4B1A-CB70-DE64-1925EBDB4A9A}"/>
                  </a:ext>
                </a:extLst>
              </p:cNvPr>
              <p:cNvGrpSpPr>
                <a:grpSpLocks/>
              </p:cNvGrpSpPr>
              <p:nvPr userDrawn="1"/>
            </p:nvGrpSpPr>
            <p:grpSpPr bwMode="auto"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4125" name="Freeform 29">
                  <a:extLst>
                    <a:ext uri="{FF2B5EF4-FFF2-40B4-BE49-F238E27FC236}">
                      <a16:creationId xmlns:a16="http://schemas.microsoft.com/office/drawing/2014/main" id="{419F3ACA-E1FF-87D8-3F8C-977811E62162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>
                  <a:off x="669" y="4048"/>
                  <a:ext cx="75" cy="87"/>
                </a:xfrm>
                <a:custGeom>
                  <a:avLst/>
                  <a:gdLst>
                    <a:gd name="T0" fmla="*/ 110 w 150"/>
                    <a:gd name="T1" fmla="*/ 0 h 173"/>
                    <a:gd name="T2" fmla="*/ 40 w 150"/>
                    <a:gd name="T3" fmla="*/ 66 h 173"/>
                    <a:gd name="T4" fmla="*/ 0 w 150"/>
                    <a:gd name="T5" fmla="*/ 173 h 173"/>
                    <a:gd name="T6" fmla="*/ 80 w 150"/>
                    <a:gd name="T7" fmla="*/ 160 h 173"/>
                    <a:gd name="T8" fmla="*/ 103 w 150"/>
                    <a:gd name="T9" fmla="*/ 84 h 173"/>
                    <a:gd name="T10" fmla="*/ 150 w 150"/>
                    <a:gd name="T11" fmla="*/ 27 h 173"/>
                    <a:gd name="T12" fmla="*/ 110 w 150"/>
                    <a:gd name="T13" fmla="*/ 0 h 173"/>
                    <a:gd name="T14" fmla="*/ 110 w 150"/>
                    <a:gd name="T15" fmla="*/ 0 h 1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4126" name="Freeform 30">
                  <a:extLst>
                    <a:ext uri="{FF2B5EF4-FFF2-40B4-BE49-F238E27FC236}">
                      <a16:creationId xmlns:a16="http://schemas.microsoft.com/office/drawing/2014/main" id="{6419F833-B110-B575-0D28-095E277CB904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>
                  <a:off x="5" y="3728"/>
                  <a:ext cx="842" cy="440"/>
                </a:xfrm>
                <a:custGeom>
                  <a:avLst/>
                  <a:gdLst>
                    <a:gd name="T0" fmla="*/ 156 w 1684"/>
                    <a:gd name="T1" fmla="*/ 0 h 880"/>
                    <a:gd name="T2" fmla="*/ 63 w 1684"/>
                    <a:gd name="T3" fmla="*/ 52 h 880"/>
                    <a:gd name="T4" fmla="*/ 0 w 1684"/>
                    <a:gd name="T5" fmla="*/ 208 h 880"/>
                    <a:gd name="T6" fmla="*/ 67 w 1684"/>
                    <a:gd name="T7" fmla="*/ 358 h 880"/>
                    <a:gd name="T8" fmla="*/ 1182 w 1684"/>
                    <a:gd name="T9" fmla="*/ 867 h 880"/>
                    <a:gd name="T10" fmla="*/ 1422 w 1684"/>
                    <a:gd name="T11" fmla="*/ 835 h 880"/>
                    <a:gd name="T12" fmla="*/ 1616 w 1684"/>
                    <a:gd name="T13" fmla="*/ 880 h 880"/>
                    <a:gd name="T14" fmla="*/ 1684 w 1684"/>
                    <a:gd name="T15" fmla="*/ 808 h 880"/>
                    <a:gd name="T16" fmla="*/ 1502 w 1684"/>
                    <a:gd name="T17" fmla="*/ 664 h 880"/>
                    <a:gd name="T18" fmla="*/ 1428 w 1684"/>
                    <a:gd name="T19" fmla="*/ 512 h 880"/>
                    <a:gd name="T20" fmla="*/ 1369 w 1684"/>
                    <a:gd name="T21" fmla="*/ 527 h 880"/>
                    <a:gd name="T22" fmla="*/ 1439 w 1684"/>
                    <a:gd name="T23" fmla="*/ 664 h 880"/>
                    <a:gd name="T24" fmla="*/ 1578 w 1684"/>
                    <a:gd name="T25" fmla="*/ 810 h 880"/>
                    <a:gd name="T26" fmla="*/ 1413 w 1684"/>
                    <a:gd name="T27" fmla="*/ 787 h 880"/>
                    <a:gd name="T28" fmla="*/ 1219 w 1684"/>
                    <a:gd name="T29" fmla="*/ 814 h 880"/>
                    <a:gd name="T30" fmla="*/ 1255 w 1684"/>
                    <a:gd name="T31" fmla="*/ 650 h 880"/>
                    <a:gd name="T32" fmla="*/ 1338 w 1684"/>
                    <a:gd name="T33" fmla="*/ 538 h 880"/>
                    <a:gd name="T34" fmla="*/ 1241 w 1684"/>
                    <a:gd name="T35" fmla="*/ 552 h 880"/>
                    <a:gd name="T36" fmla="*/ 1165 w 1684"/>
                    <a:gd name="T37" fmla="*/ 658 h 880"/>
                    <a:gd name="T38" fmla="*/ 1139 w 1684"/>
                    <a:gd name="T39" fmla="*/ 791 h 880"/>
                    <a:gd name="T40" fmla="*/ 107 w 1684"/>
                    <a:gd name="T41" fmla="*/ 310 h 880"/>
                    <a:gd name="T42" fmla="*/ 80 w 1684"/>
                    <a:gd name="T43" fmla="*/ 215 h 880"/>
                    <a:gd name="T44" fmla="*/ 103 w 1684"/>
                    <a:gd name="T45" fmla="*/ 95 h 880"/>
                    <a:gd name="T46" fmla="*/ 217 w 1684"/>
                    <a:gd name="T47" fmla="*/ 0 h 880"/>
                    <a:gd name="T48" fmla="*/ 156 w 1684"/>
                    <a:gd name="T49" fmla="*/ 0 h 880"/>
                    <a:gd name="T50" fmla="*/ 156 w 1684"/>
                    <a:gd name="T51" fmla="*/ 0 h 8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4127" name="Freeform 31">
                  <a:extLst>
                    <a:ext uri="{FF2B5EF4-FFF2-40B4-BE49-F238E27FC236}">
                      <a16:creationId xmlns:a16="http://schemas.microsoft.com/office/drawing/2014/main" id="{F8809162-ADEE-9730-C811-CF0F4F593AEE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>
                  <a:off x="106" y="3770"/>
                  <a:ext cx="80" cy="167"/>
                </a:xfrm>
                <a:custGeom>
                  <a:avLst/>
                  <a:gdLst>
                    <a:gd name="T0" fmla="*/ 116 w 160"/>
                    <a:gd name="T1" fmla="*/ 0 h 335"/>
                    <a:gd name="T2" fmla="*/ 19 w 160"/>
                    <a:gd name="T3" fmla="*/ 106 h 335"/>
                    <a:gd name="T4" fmla="*/ 0 w 160"/>
                    <a:gd name="T5" fmla="*/ 230 h 335"/>
                    <a:gd name="T6" fmla="*/ 33 w 160"/>
                    <a:gd name="T7" fmla="*/ 314 h 335"/>
                    <a:gd name="T8" fmla="*/ 94 w 160"/>
                    <a:gd name="T9" fmla="*/ 335 h 335"/>
                    <a:gd name="T10" fmla="*/ 76 w 160"/>
                    <a:gd name="T11" fmla="*/ 154 h 335"/>
                    <a:gd name="T12" fmla="*/ 160 w 160"/>
                    <a:gd name="T13" fmla="*/ 17 h 335"/>
                    <a:gd name="T14" fmla="*/ 116 w 160"/>
                    <a:gd name="T15" fmla="*/ 0 h 335"/>
                    <a:gd name="T16" fmla="*/ 116 w 160"/>
                    <a:gd name="T17" fmla="*/ 0 h 3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4128" name="Freeform 32">
                  <a:extLst>
                    <a:ext uri="{FF2B5EF4-FFF2-40B4-BE49-F238E27FC236}">
                      <a16:creationId xmlns:a16="http://schemas.microsoft.com/office/drawing/2014/main" id="{EEBCEC0E-4B8C-2EEA-E004-6B5684BC892E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>
                  <a:off x="449" y="3490"/>
                  <a:ext cx="322" cy="594"/>
                </a:xfrm>
                <a:custGeom>
                  <a:avLst/>
                  <a:gdLst>
                    <a:gd name="T0" fmla="*/ 218 w 642"/>
                    <a:gd name="T1" fmla="*/ 896 h 1188"/>
                    <a:gd name="T2" fmla="*/ 0 w 642"/>
                    <a:gd name="T3" fmla="*/ 124 h 1188"/>
                    <a:gd name="T4" fmla="*/ 81 w 642"/>
                    <a:gd name="T5" fmla="*/ 38 h 1188"/>
                    <a:gd name="T6" fmla="*/ 258 w 642"/>
                    <a:gd name="T7" fmla="*/ 0 h 1188"/>
                    <a:gd name="T8" fmla="*/ 399 w 642"/>
                    <a:gd name="T9" fmla="*/ 57 h 1188"/>
                    <a:gd name="T10" fmla="*/ 642 w 642"/>
                    <a:gd name="T11" fmla="*/ 1188 h 1188"/>
                    <a:gd name="T12" fmla="*/ 555 w 642"/>
                    <a:gd name="T13" fmla="*/ 1091 h 1188"/>
                    <a:gd name="T14" fmla="*/ 355 w 642"/>
                    <a:gd name="T15" fmla="*/ 97 h 1188"/>
                    <a:gd name="T16" fmla="*/ 226 w 642"/>
                    <a:gd name="T17" fmla="*/ 61 h 1188"/>
                    <a:gd name="T18" fmla="*/ 119 w 642"/>
                    <a:gd name="T19" fmla="*/ 74 h 1188"/>
                    <a:gd name="T20" fmla="*/ 76 w 642"/>
                    <a:gd name="T21" fmla="*/ 141 h 1188"/>
                    <a:gd name="T22" fmla="*/ 306 w 642"/>
                    <a:gd name="T23" fmla="*/ 924 h 1188"/>
                    <a:gd name="T24" fmla="*/ 218 w 642"/>
                    <a:gd name="T25" fmla="*/ 896 h 1188"/>
                    <a:gd name="T26" fmla="*/ 218 w 642"/>
                    <a:gd name="T27" fmla="*/ 896 h 11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4129" name="Freeform 33">
                  <a:extLst>
                    <a:ext uri="{FF2B5EF4-FFF2-40B4-BE49-F238E27FC236}">
                      <a16:creationId xmlns:a16="http://schemas.microsoft.com/office/drawing/2014/main" id="{6028D01C-336F-37B2-2162-52362B7968CA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>
                  <a:off x="578" y="3650"/>
                  <a:ext cx="96" cy="252"/>
                </a:xfrm>
                <a:custGeom>
                  <a:avLst/>
                  <a:gdLst>
                    <a:gd name="T0" fmla="*/ 0 w 192"/>
                    <a:gd name="T1" fmla="*/ 27 h 504"/>
                    <a:gd name="T2" fmla="*/ 76 w 192"/>
                    <a:gd name="T3" fmla="*/ 194 h 504"/>
                    <a:gd name="T4" fmla="*/ 113 w 192"/>
                    <a:gd name="T5" fmla="*/ 318 h 504"/>
                    <a:gd name="T6" fmla="*/ 116 w 192"/>
                    <a:gd name="T7" fmla="*/ 504 h 504"/>
                    <a:gd name="T8" fmla="*/ 192 w 192"/>
                    <a:gd name="T9" fmla="*/ 504 h 504"/>
                    <a:gd name="T10" fmla="*/ 187 w 192"/>
                    <a:gd name="T11" fmla="*/ 360 h 504"/>
                    <a:gd name="T12" fmla="*/ 162 w 192"/>
                    <a:gd name="T13" fmla="*/ 208 h 504"/>
                    <a:gd name="T14" fmla="*/ 99 w 192"/>
                    <a:gd name="T15" fmla="*/ 59 h 504"/>
                    <a:gd name="T16" fmla="*/ 63 w 192"/>
                    <a:gd name="T17" fmla="*/ 0 h 504"/>
                    <a:gd name="T18" fmla="*/ 0 w 192"/>
                    <a:gd name="T19" fmla="*/ 27 h 504"/>
                    <a:gd name="T20" fmla="*/ 0 w 192"/>
                    <a:gd name="T21" fmla="*/ 27 h 5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92" h="504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4130" name="Freeform 34">
                  <a:extLst>
                    <a:ext uri="{FF2B5EF4-FFF2-40B4-BE49-F238E27FC236}">
                      <a16:creationId xmlns:a16="http://schemas.microsoft.com/office/drawing/2014/main" id="{F33ABB08-76D9-B158-18BE-7FB6527528E1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>
                  <a:off x="328" y="3630"/>
                  <a:ext cx="195" cy="135"/>
                </a:xfrm>
                <a:custGeom>
                  <a:avLst/>
                  <a:gdLst>
                    <a:gd name="T0" fmla="*/ 297 w 390"/>
                    <a:gd name="T1" fmla="*/ 0 h 269"/>
                    <a:gd name="T2" fmla="*/ 257 w 390"/>
                    <a:gd name="T3" fmla="*/ 17 h 269"/>
                    <a:gd name="T4" fmla="*/ 253 w 390"/>
                    <a:gd name="T5" fmla="*/ 66 h 269"/>
                    <a:gd name="T6" fmla="*/ 0 w 390"/>
                    <a:gd name="T7" fmla="*/ 169 h 269"/>
                    <a:gd name="T8" fmla="*/ 0 w 390"/>
                    <a:gd name="T9" fmla="*/ 222 h 269"/>
                    <a:gd name="T10" fmla="*/ 284 w 390"/>
                    <a:gd name="T11" fmla="*/ 226 h 269"/>
                    <a:gd name="T12" fmla="*/ 320 w 390"/>
                    <a:gd name="T13" fmla="*/ 269 h 269"/>
                    <a:gd name="T14" fmla="*/ 390 w 390"/>
                    <a:gd name="T15" fmla="*/ 266 h 269"/>
                    <a:gd name="T16" fmla="*/ 383 w 390"/>
                    <a:gd name="T17" fmla="*/ 190 h 269"/>
                    <a:gd name="T18" fmla="*/ 116 w 390"/>
                    <a:gd name="T19" fmla="*/ 176 h 269"/>
                    <a:gd name="T20" fmla="*/ 333 w 390"/>
                    <a:gd name="T21" fmla="*/ 89 h 269"/>
                    <a:gd name="T22" fmla="*/ 297 w 390"/>
                    <a:gd name="T23" fmla="*/ 0 h 269"/>
                    <a:gd name="T24" fmla="*/ 297 w 390"/>
                    <a:gd name="T25" fmla="*/ 0 h 2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4131" name="Freeform 35">
                  <a:extLst>
                    <a:ext uri="{FF2B5EF4-FFF2-40B4-BE49-F238E27FC236}">
                      <a16:creationId xmlns:a16="http://schemas.microsoft.com/office/drawing/2014/main" id="{CD5BE0B1-B274-E551-98BF-66880C744FBC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>
                  <a:off x="658" y="3538"/>
                  <a:ext cx="471" cy="212"/>
                </a:xfrm>
                <a:custGeom>
                  <a:avLst/>
                  <a:gdLst>
                    <a:gd name="T0" fmla="*/ 0 w 941"/>
                    <a:gd name="T1" fmla="*/ 131 h 424"/>
                    <a:gd name="T2" fmla="*/ 863 w 941"/>
                    <a:gd name="T3" fmla="*/ 0 h 424"/>
                    <a:gd name="T4" fmla="*/ 926 w 941"/>
                    <a:gd name="T5" fmla="*/ 78 h 424"/>
                    <a:gd name="T6" fmla="*/ 941 w 941"/>
                    <a:gd name="T7" fmla="*/ 181 h 424"/>
                    <a:gd name="T8" fmla="*/ 903 w 941"/>
                    <a:gd name="T9" fmla="*/ 282 h 424"/>
                    <a:gd name="T10" fmla="*/ 57 w 941"/>
                    <a:gd name="T11" fmla="*/ 424 h 424"/>
                    <a:gd name="T12" fmla="*/ 53 w 941"/>
                    <a:gd name="T13" fmla="*/ 384 h 424"/>
                    <a:gd name="T14" fmla="*/ 863 w 941"/>
                    <a:gd name="T15" fmla="*/ 242 h 424"/>
                    <a:gd name="T16" fmla="*/ 893 w 941"/>
                    <a:gd name="T17" fmla="*/ 145 h 424"/>
                    <a:gd name="T18" fmla="*/ 840 w 941"/>
                    <a:gd name="T19" fmla="*/ 57 h 424"/>
                    <a:gd name="T20" fmla="*/ 0 w 941"/>
                    <a:gd name="T21" fmla="*/ 185 h 424"/>
                    <a:gd name="T22" fmla="*/ 0 w 941"/>
                    <a:gd name="T23" fmla="*/ 131 h 424"/>
                    <a:gd name="T24" fmla="*/ 0 w 941"/>
                    <a:gd name="T25" fmla="*/ 131 h 4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41" h="424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4132" name="Freeform 36">
                  <a:extLst>
                    <a:ext uri="{FF2B5EF4-FFF2-40B4-BE49-F238E27FC236}">
                      <a16:creationId xmlns:a16="http://schemas.microsoft.com/office/drawing/2014/main" id="{8F6B9FD5-4E40-DCB9-35A1-FBAEB3275BBC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>
                  <a:off x="717" y="3606"/>
                  <a:ext cx="245" cy="86"/>
                </a:xfrm>
                <a:custGeom>
                  <a:avLst/>
                  <a:gdLst>
                    <a:gd name="T0" fmla="*/ 0 w 488"/>
                    <a:gd name="T1" fmla="*/ 126 h 173"/>
                    <a:gd name="T2" fmla="*/ 66 w 488"/>
                    <a:gd name="T3" fmla="*/ 173 h 173"/>
                    <a:gd name="T4" fmla="*/ 222 w 488"/>
                    <a:gd name="T5" fmla="*/ 166 h 173"/>
                    <a:gd name="T6" fmla="*/ 418 w 488"/>
                    <a:gd name="T7" fmla="*/ 116 h 173"/>
                    <a:gd name="T8" fmla="*/ 488 w 488"/>
                    <a:gd name="T9" fmla="*/ 42 h 173"/>
                    <a:gd name="T10" fmla="*/ 443 w 488"/>
                    <a:gd name="T11" fmla="*/ 2 h 173"/>
                    <a:gd name="T12" fmla="*/ 253 w 488"/>
                    <a:gd name="T13" fmla="*/ 0 h 173"/>
                    <a:gd name="T14" fmla="*/ 110 w 488"/>
                    <a:gd name="T15" fmla="*/ 12 h 173"/>
                    <a:gd name="T16" fmla="*/ 15 w 488"/>
                    <a:gd name="T17" fmla="*/ 76 h 173"/>
                    <a:gd name="T18" fmla="*/ 112 w 488"/>
                    <a:gd name="T19" fmla="*/ 95 h 173"/>
                    <a:gd name="T20" fmla="*/ 275 w 488"/>
                    <a:gd name="T21" fmla="*/ 53 h 173"/>
                    <a:gd name="T22" fmla="*/ 416 w 488"/>
                    <a:gd name="T23" fmla="*/ 53 h 173"/>
                    <a:gd name="T24" fmla="*/ 268 w 488"/>
                    <a:gd name="T25" fmla="*/ 110 h 173"/>
                    <a:gd name="T26" fmla="*/ 142 w 488"/>
                    <a:gd name="T27" fmla="*/ 126 h 173"/>
                    <a:gd name="T28" fmla="*/ 0 w 488"/>
                    <a:gd name="T29" fmla="*/ 126 h 173"/>
                    <a:gd name="T30" fmla="*/ 0 w 488"/>
                    <a:gd name="T31" fmla="*/ 126 h 1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4133" name="Group 37">
            <a:extLst>
              <a:ext uri="{FF2B5EF4-FFF2-40B4-BE49-F238E27FC236}">
                <a16:creationId xmlns:a16="http://schemas.microsoft.com/office/drawing/2014/main" id="{A0245537-705F-C818-4AF2-3F1680BE7AE4}"/>
              </a:ext>
            </a:extLst>
          </p:cNvPr>
          <p:cNvGrpSpPr>
            <a:grpSpLocks/>
          </p:cNvGrpSpPr>
          <p:nvPr/>
        </p:nvGrpSpPr>
        <p:grpSpPr bwMode="auto">
          <a:xfrm>
            <a:off x="8680450" y="2116138"/>
            <a:ext cx="385763" cy="4308475"/>
            <a:chOff x="5468" y="1333"/>
            <a:chExt cx="243" cy="2714"/>
          </a:xfrm>
        </p:grpSpPr>
        <p:sp>
          <p:nvSpPr>
            <p:cNvPr id="4134" name="Freeform 38">
              <a:extLst>
                <a:ext uri="{FF2B5EF4-FFF2-40B4-BE49-F238E27FC236}">
                  <a16:creationId xmlns:a16="http://schemas.microsoft.com/office/drawing/2014/main" id="{1FBF788E-6456-BE44-FF69-0FBF15E7D16B}"/>
                </a:ext>
              </a:extLst>
            </p:cNvPr>
            <p:cNvSpPr>
              <a:spLocks/>
            </p:cNvSpPr>
            <p:nvPr userDrawn="1"/>
          </p:nvSpPr>
          <p:spPr bwMode="auto">
            <a:xfrm flipH="1">
              <a:off x="5468" y="2620"/>
              <a:ext cx="205" cy="1427"/>
            </a:xfrm>
            <a:custGeom>
              <a:avLst/>
              <a:gdLst>
                <a:gd name="T0" fmla="*/ 692 w 772"/>
                <a:gd name="T1" fmla="*/ 3156 h 3266"/>
                <a:gd name="T2" fmla="*/ 380 w 772"/>
                <a:gd name="T3" fmla="*/ 2945 h 3266"/>
                <a:gd name="T4" fmla="*/ 319 w 772"/>
                <a:gd name="T5" fmla="*/ 2783 h 3266"/>
                <a:gd name="T6" fmla="*/ 371 w 772"/>
                <a:gd name="T7" fmla="*/ 2542 h 3266"/>
                <a:gd name="T8" fmla="*/ 591 w 772"/>
                <a:gd name="T9" fmla="*/ 2251 h 3266"/>
                <a:gd name="T10" fmla="*/ 641 w 772"/>
                <a:gd name="T11" fmla="*/ 2070 h 3266"/>
                <a:gd name="T12" fmla="*/ 591 w 772"/>
                <a:gd name="T13" fmla="*/ 1948 h 3266"/>
                <a:gd name="T14" fmla="*/ 401 w 772"/>
                <a:gd name="T15" fmla="*/ 1859 h 3266"/>
                <a:gd name="T16" fmla="*/ 361 w 772"/>
                <a:gd name="T17" fmla="*/ 1747 h 3266"/>
                <a:gd name="T18" fmla="*/ 430 w 772"/>
                <a:gd name="T19" fmla="*/ 1587 h 3266"/>
                <a:gd name="T20" fmla="*/ 741 w 772"/>
                <a:gd name="T21" fmla="*/ 1156 h 3266"/>
                <a:gd name="T22" fmla="*/ 772 w 772"/>
                <a:gd name="T23" fmla="*/ 945 h 3266"/>
                <a:gd name="T24" fmla="*/ 692 w 772"/>
                <a:gd name="T25" fmla="*/ 713 h 3266"/>
                <a:gd name="T26" fmla="*/ 430 w 772"/>
                <a:gd name="T27" fmla="*/ 603 h 3266"/>
                <a:gd name="T28" fmla="*/ 200 w 772"/>
                <a:gd name="T29" fmla="*/ 422 h 3266"/>
                <a:gd name="T30" fmla="*/ 0 w 772"/>
                <a:gd name="T31" fmla="*/ 0 h 3266"/>
                <a:gd name="T32" fmla="*/ 29 w 772"/>
                <a:gd name="T33" fmla="*/ 382 h 3266"/>
                <a:gd name="T34" fmla="*/ 179 w 772"/>
                <a:gd name="T35" fmla="*/ 612 h 3266"/>
                <a:gd name="T36" fmla="*/ 380 w 772"/>
                <a:gd name="T37" fmla="*/ 753 h 3266"/>
                <a:gd name="T38" fmla="*/ 601 w 772"/>
                <a:gd name="T39" fmla="*/ 833 h 3266"/>
                <a:gd name="T40" fmla="*/ 612 w 772"/>
                <a:gd name="T41" fmla="*/ 1044 h 3266"/>
                <a:gd name="T42" fmla="*/ 500 w 772"/>
                <a:gd name="T43" fmla="*/ 1266 h 3266"/>
                <a:gd name="T44" fmla="*/ 240 w 772"/>
                <a:gd name="T45" fmla="*/ 1658 h 3266"/>
                <a:gd name="T46" fmla="*/ 230 w 772"/>
                <a:gd name="T47" fmla="*/ 1909 h 3266"/>
                <a:gd name="T48" fmla="*/ 471 w 772"/>
                <a:gd name="T49" fmla="*/ 2049 h 3266"/>
                <a:gd name="T50" fmla="*/ 460 w 772"/>
                <a:gd name="T51" fmla="*/ 2180 h 3266"/>
                <a:gd name="T52" fmla="*/ 249 w 772"/>
                <a:gd name="T53" fmla="*/ 2452 h 3266"/>
                <a:gd name="T54" fmla="*/ 160 w 772"/>
                <a:gd name="T55" fmla="*/ 2713 h 3266"/>
                <a:gd name="T56" fmla="*/ 240 w 772"/>
                <a:gd name="T57" fmla="*/ 2994 h 3266"/>
                <a:gd name="T58" fmla="*/ 430 w 772"/>
                <a:gd name="T59" fmla="*/ 3144 h 3266"/>
                <a:gd name="T60" fmla="*/ 671 w 772"/>
                <a:gd name="T61" fmla="*/ 3266 h 3266"/>
                <a:gd name="T62" fmla="*/ 692 w 772"/>
                <a:gd name="T63" fmla="*/ 3156 h 3266"/>
                <a:gd name="T64" fmla="*/ 692 w 772"/>
                <a:gd name="T65" fmla="*/ 3156 h 3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35" name="Freeform 39">
              <a:extLst>
                <a:ext uri="{FF2B5EF4-FFF2-40B4-BE49-F238E27FC236}">
                  <a16:creationId xmlns:a16="http://schemas.microsoft.com/office/drawing/2014/main" id="{5A8F0075-E873-7A01-A893-F90DA9F1FEFF}"/>
                </a:ext>
              </a:extLst>
            </p:cNvPr>
            <p:cNvSpPr>
              <a:spLocks/>
            </p:cNvSpPr>
            <p:nvPr userDrawn="1"/>
          </p:nvSpPr>
          <p:spPr bwMode="auto">
            <a:xfrm flipH="1">
              <a:off x="5506" y="1333"/>
              <a:ext cx="205" cy="1633"/>
            </a:xfrm>
            <a:custGeom>
              <a:avLst/>
              <a:gdLst>
                <a:gd name="T0" fmla="*/ 692 w 772"/>
                <a:gd name="T1" fmla="*/ 3156 h 3266"/>
                <a:gd name="T2" fmla="*/ 380 w 772"/>
                <a:gd name="T3" fmla="*/ 2945 h 3266"/>
                <a:gd name="T4" fmla="*/ 319 w 772"/>
                <a:gd name="T5" fmla="*/ 2783 h 3266"/>
                <a:gd name="T6" fmla="*/ 371 w 772"/>
                <a:gd name="T7" fmla="*/ 2542 h 3266"/>
                <a:gd name="T8" fmla="*/ 591 w 772"/>
                <a:gd name="T9" fmla="*/ 2251 h 3266"/>
                <a:gd name="T10" fmla="*/ 641 w 772"/>
                <a:gd name="T11" fmla="*/ 2070 h 3266"/>
                <a:gd name="T12" fmla="*/ 591 w 772"/>
                <a:gd name="T13" fmla="*/ 1948 h 3266"/>
                <a:gd name="T14" fmla="*/ 401 w 772"/>
                <a:gd name="T15" fmla="*/ 1859 h 3266"/>
                <a:gd name="T16" fmla="*/ 361 w 772"/>
                <a:gd name="T17" fmla="*/ 1747 h 3266"/>
                <a:gd name="T18" fmla="*/ 430 w 772"/>
                <a:gd name="T19" fmla="*/ 1587 h 3266"/>
                <a:gd name="T20" fmla="*/ 741 w 772"/>
                <a:gd name="T21" fmla="*/ 1156 h 3266"/>
                <a:gd name="T22" fmla="*/ 772 w 772"/>
                <a:gd name="T23" fmla="*/ 945 h 3266"/>
                <a:gd name="T24" fmla="*/ 692 w 772"/>
                <a:gd name="T25" fmla="*/ 713 h 3266"/>
                <a:gd name="T26" fmla="*/ 430 w 772"/>
                <a:gd name="T27" fmla="*/ 603 h 3266"/>
                <a:gd name="T28" fmla="*/ 200 w 772"/>
                <a:gd name="T29" fmla="*/ 422 h 3266"/>
                <a:gd name="T30" fmla="*/ 0 w 772"/>
                <a:gd name="T31" fmla="*/ 0 h 3266"/>
                <a:gd name="T32" fmla="*/ 29 w 772"/>
                <a:gd name="T33" fmla="*/ 382 h 3266"/>
                <a:gd name="T34" fmla="*/ 179 w 772"/>
                <a:gd name="T35" fmla="*/ 612 h 3266"/>
                <a:gd name="T36" fmla="*/ 380 w 772"/>
                <a:gd name="T37" fmla="*/ 753 h 3266"/>
                <a:gd name="T38" fmla="*/ 601 w 772"/>
                <a:gd name="T39" fmla="*/ 833 h 3266"/>
                <a:gd name="T40" fmla="*/ 612 w 772"/>
                <a:gd name="T41" fmla="*/ 1044 h 3266"/>
                <a:gd name="T42" fmla="*/ 500 w 772"/>
                <a:gd name="T43" fmla="*/ 1266 h 3266"/>
                <a:gd name="T44" fmla="*/ 240 w 772"/>
                <a:gd name="T45" fmla="*/ 1658 h 3266"/>
                <a:gd name="T46" fmla="*/ 230 w 772"/>
                <a:gd name="T47" fmla="*/ 1909 h 3266"/>
                <a:gd name="T48" fmla="*/ 471 w 772"/>
                <a:gd name="T49" fmla="*/ 2049 h 3266"/>
                <a:gd name="T50" fmla="*/ 460 w 772"/>
                <a:gd name="T51" fmla="*/ 2180 h 3266"/>
                <a:gd name="T52" fmla="*/ 249 w 772"/>
                <a:gd name="T53" fmla="*/ 2452 h 3266"/>
                <a:gd name="T54" fmla="*/ 160 w 772"/>
                <a:gd name="T55" fmla="*/ 2713 h 3266"/>
                <a:gd name="T56" fmla="*/ 240 w 772"/>
                <a:gd name="T57" fmla="*/ 2994 h 3266"/>
                <a:gd name="T58" fmla="*/ 430 w 772"/>
                <a:gd name="T59" fmla="*/ 3144 h 3266"/>
                <a:gd name="T60" fmla="*/ 671 w 772"/>
                <a:gd name="T61" fmla="*/ 3266 h 3266"/>
                <a:gd name="T62" fmla="*/ 692 w 772"/>
                <a:gd name="T63" fmla="*/ 3156 h 3266"/>
                <a:gd name="T64" fmla="*/ 692 w 772"/>
                <a:gd name="T65" fmla="*/ 3156 h 3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4136" name="Group 40">
            <a:extLst>
              <a:ext uri="{FF2B5EF4-FFF2-40B4-BE49-F238E27FC236}">
                <a16:creationId xmlns:a16="http://schemas.microsoft.com/office/drawing/2014/main" id="{38A7DC35-6A2B-38B1-8103-183C8D6D6E60}"/>
              </a:ext>
            </a:extLst>
          </p:cNvPr>
          <p:cNvGrpSpPr>
            <a:grpSpLocks/>
          </p:cNvGrpSpPr>
          <p:nvPr/>
        </p:nvGrpSpPr>
        <p:grpSpPr bwMode="auto">
          <a:xfrm>
            <a:off x="7319963" y="90488"/>
            <a:ext cx="2133600" cy="1911350"/>
            <a:chOff x="4610" y="57"/>
            <a:chExt cx="1344" cy="1204"/>
          </a:xfrm>
        </p:grpSpPr>
        <p:grpSp>
          <p:nvGrpSpPr>
            <p:cNvPr id="4137" name="Group 41">
              <a:extLst>
                <a:ext uri="{FF2B5EF4-FFF2-40B4-BE49-F238E27FC236}">
                  <a16:creationId xmlns:a16="http://schemas.microsoft.com/office/drawing/2014/main" id="{C28DE49B-6082-1717-5BED-B445DFEA59BE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4610" y="57"/>
              <a:ext cx="1344" cy="1204"/>
              <a:chOff x="4610" y="57"/>
              <a:chExt cx="1344" cy="1204"/>
            </a:xfrm>
          </p:grpSpPr>
          <p:sp>
            <p:nvSpPr>
              <p:cNvPr id="4138" name="Freeform 42">
                <a:extLst>
                  <a:ext uri="{FF2B5EF4-FFF2-40B4-BE49-F238E27FC236}">
                    <a16:creationId xmlns:a16="http://schemas.microsoft.com/office/drawing/2014/main" id="{9D6201AB-134C-40B3-74C4-3EDCD66BA4B4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 rot="-3172564">
                <a:off x="5430" y="1086"/>
                <a:ext cx="62" cy="288"/>
              </a:xfrm>
              <a:custGeom>
                <a:avLst/>
                <a:gdLst>
                  <a:gd name="T0" fmla="*/ 123 w 245"/>
                  <a:gd name="T1" fmla="*/ 9 h 806"/>
                  <a:gd name="T2" fmla="*/ 131 w 245"/>
                  <a:gd name="T3" fmla="*/ 342 h 806"/>
                  <a:gd name="T4" fmla="*/ 0 w 245"/>
                  <a:gd name="T5" fmla="*/ 806 h 806"/>
                  <a:gd name="T6" fmla="*/ 79 w 245"/>
                  <a:gd name="T7" fmla="*/ 789 h 806"/>
                  <a:gd name="T8" fmla="*/ 218 w 245"/>
                  <a:gd name="T9" fmla="*/ 376 h 806"/>
                  <a:gd name="T10" fmla="*/ 245 w 245"/>
                  <a:gd name="T11" fmla="*/ 0 h 806"/>
                  <a:gd name="T12" fmla="*/ 123 w 245"/>
                  <a:gd name="T13" fmla="*/ 9 h 806"/>
                  <a:gd name="T14" fmla="*/ 123 w 245"/>
                  <a:gd name="T15" fmla="*/ 9 h 8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5" h="806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4139" name="Group 43">
                <a:extLst>
                  <a:ext uri="{FF2B5EF4-FFF2-40B4-BE49-F238E27FC236}">
                    <a16:creationId xmlns:a16="http://schemas.microsoft.com/office/drawing/2014/main" id="{8ED55EBC-2DE7-4AC0-A0A6-538EEED36C37}"/>
                  </a:ext>
                </a:extLst>
              </p:cNvPr>
              <p:cNvGrpSpPr>
                <a:grpSpLocks/>
              </p:cNvGrpSpPr>
              <p:nvPr userDrawn="1"/>
            </p:nvGrpSpPr>
            <p:grpSpPr bwMode="auto">
              <a:xfrm>
                <a:off x="4610" y="57"/>
                <a:ext cx="1344" cy="985"/>
                <a:chOff x="4610" y="57"/>
                <a:chExt cx="1344" cy="985"/>
              </a:xfrm>
            </p:grpSpPr>
            <p:sp>
              <p:nvSpPr>
                <p:cNvPr id="4140" name="Freeform 44">
                  <a:extLst>
                    <a:ext uri="{FF2B5EF4-FFF2-40B4-BE49-F238E27FC236}">
                      <a16:creationId xmlns:a16="http://schemas.microsoft.com/office/drawing/2014/main" id="{00A5FD12-C21E-95B2-CFE2-71B6EC959F92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 rot="-3172564">
                  <a:off x="4966" y="71"/>
                  <a:ext cx="153" cy="125"/>
                </a:xfrm>
                <a:custGeom>
                  <a:avLst/>
                  <a:gdLst>
                    <a:gd name="T0" fmla="*/ 0 w 604"/>
                    <a:gd name="T1" fmla="*/ 0 h 349"/>
                    <a:gd name="T2" fmla="*/ 298 w 604"/>
                    <a:gd name="T3" fmla="*/ 184 h 349"/>
                    <a:gd name="T4" fmla="*/ 500 w 604"/>
                    <a:gd name="T5" fmla="*/ 349 h 349"/>
                    <a:gd name="T6" fmla="*/ 604 w 604"/>
                    <a:gd name="T7" fmla="*/ 140 h 349"/>
                    <a:gd name="T8" fmla="*/ 359 w 604"/>
                    <a:gd name="T9" fmla="*/ 9 h 349"/>
                    <a:gd name="T10" fmla="*/ 464 w 604"/>
                    <a:gd name="T11" fmla="*/ 184 h 349"/>
                    <a:gd name="T12" fmla="*/ 131 w 604"/>
                    <a:gd name="T13" fmla="*/ 17 h 349"/>
                    <a:gd name="T14" fmla="*/ 0 w 604"/>
                    <a:gd name="T15" fmla="*/ 0 h 349"/>
                    <a:gd name="T16" fmla="*/ 0 w 604"/>
                    <a:gd name="T17" fmla="*/ 0 h 3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4141" name="Freeform 45">
                  <a:extLst>
                    <a:ext uri="{FF2B5EF4-FFF2-40B4-BE49-F238E27FC236}">
                      <a16:creationId xmlns:a16="http://schemas.microsoft.com/office/drawing/2014/main" id="{24B20C06-B4A0-092D-0161-2184F3396364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 rot="-3172564">
                  <a:off x="5048" y="332"/>
                  <a:ext cx="269" cy="438"/>
                </a:xfrm>
                <a:custGeom>
                  <a:avLst/>
                  <a:gdLst>
                    <a:gd name="T0" fmla="*/ 741 w 1064"/>
                    <a:gd name="T1" fmla="*/ 129 h 1230"/>
                    <a:gd name="T2" fmla="*/ 485 w 1064"/>
                    <a:gd name="T3" fmla="*/ 352 h 1230"/>
                    <a:gd name="T4" fmla="*/ 163 w 1064"/>
                    <a:gd name="T5" fmla="*/ 762 h 1230"/>
                    <a:gd name="T6" fmla="*/ 0 w 1064"/>
                    <a:gd name="T7" fmla="*/ 1101 h 1230"/>
                    <a:gd name="T8" fmla="*/ 59 w 1064"/>
                    <a:gd name="T9" fmla="*/ 1230 h 1230"/>
                    <a:gd name="T10" fmla="*/ 262 w 1064"/>
                    <a:gd name="T11" fmla="*/ 1201 h 1230"/>
                    <a:gd name="T12" fmla="*/ 578 w 1064"/>
                    <a:gd name="T13" fmla="*/ 914 h 1230"/>
                    <a:gd name="T14" fmla="*/ 876 w 1064"/>
                    <a:gd name="T15" fmla="*/ 534 h 1230"/>
                    <a:gd name="T16" fmla="*/ 1034 w 1064"/>
                    <a:gd name="T17" fmla="*/ 270 h 1230"/>
                    <a:gd name="T18" fmla="*/ 1064 w 1064"/>
                    <a:gd name="T19" fmla="*/ 84 h 1230"/>
                    <a:gd name="T20" fmla="*/ 977 w 1064"/>
                    <a:gd name="T21" fmla="*/ 0 h 1230"/>
                    <a:gd name="T22" fmla="*/ 836 w 1064"/>
                    <a:gd name="T23" fmla="*/ 65 h 1230"/>
                    <a:gd name="T24" fmla="*/ 969 w 1064"/>
                    <a:gd name="T25" fmla="*/ 107 h 1230"/>
                    <a:gd name="T26" fmla="*/ 876 w 1064"/>
                    <a:gd name="T27" fmla="*/ 352 h 1230"/>
                    <a:gd name="T28" fmla="*/ 690 w 1064"/>
                    <a:gd name="T29" fmla="*/ 656 h 1230"/>
                    <a:gd name="T30" fmla="*/ 350 w 1064"/>
                    <a:gd name="T31" fmla="*/ 1008 h 1230"/>
                    <a:gd name="T32" fmla="*/ 116 w 1064"/>
                    <a:gd name="T33" fmla="*/ 1114 h 1230"/>
                    <a:gd name="T34" fmla="*/ 135 w 1064"/>
                    <a:gd name="T35" fmla="*/ 943 h 1230"/>
                    <a:gd name="T36" fmla="*/ 437 w 1064"/>
                    <a:gd name="T37" fmla="*/ 504 h 1230"/>
                    <a:gd name="T38" fmla="*/ 831 w 1064"/>
                    <a:gd name="T39" fmla="*/ 118 h 1230"/>
                    <a:gd name="T40" fmla="*/ 741 w 1064"/>
                    <a:gd name="T41" fmla="*/ 129 h 1230"/>
                    <a:gd name="T42" fmla="*/ 741 w 1064"/>
                    <a:gd name="T43" fmla="*/ 129 h 1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4142" name="Freeform 46">
                  <a:extLst>
                    <a:ext uri="{FF2B5EF4-FFF2-40B4-BE49-F238E27FC236}">
                      <a16:creationId xmlns:a16="http://schemas.microsoft.com/office/drawing/2014/main" id="{BC80ECF6-A688-A88C-9742-20B13A9A549C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 rot="-3172564">
                  <a:off x="4858" y="182"/>
                  <a:ext cx="505" cy="898"/>
                </a:xfrm>
                <a:custGeom>
                  <a:avLst/>
                  <a:gdLst>
                    <a:gd name="T0" fmla="*/ 1941 w 2002"/>
                    <a:gd name="T1" fmla="*/ 0 h 2521"/>
                    <a:gd name="T2" fmla="*/ 0 w 2002"/>
                    <a:gd name="T3" fmla="*/ 2521 h 2521"/>
                    <a:gd name="T4" fmla="*/ 192 w 2002"/>
                    <a:gd name="T5" fmla="*/ 2450 h 2521"/>
                    <a:gd name="T6" fmla="*/ 2002 w 2002"/>
                    <a:gd name="T7" fmla="*/ 61 h 2521"/>
                    <a:gd name="T8" fmla="*/ 1941 w 2002"/>
                    <a:gd name="T9" fmla="*/ 0 h 2521"/>
                    <a:gd name="T10" fmla="*/ 1941 w 2002"/>
                    <a:gd name="T11" fmla="*/ 0 h 2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4143" name="Freeform 47">
                  <a:extLst>
                    <a:ext uri="{FF2B5EF4-FFF2-40B4-BE49-F238E27FC236}">
                      <a16:creationId xmlns:a16="http://schemas.microsoft.com/office/drawing/2014/main" id="{63B84330-348B-8853-A29E-DBBBE3221469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 rot="-3172564">
                  <a:off x="4903" y="-19"/>
                  <a:ext cx="758" cy="1344"/>
                </a:xfrm>
                <a:custGeom>
                  <a:avLst/>
                  <a:gdLst>
                    <a:gd name="T0" fmla="*/ 95 w 3007"/>
                    <a:gd name="T1" fmla="*/ 2844 h 3771"/>
                    <a:gd name="T2" fmla="*/ 394 w 3007"/>
                    <a:gd name="T3" fmla="*/ 2834 h 3771"/>
                    <a:gd name="T4" fmla="*/ 821 w 3007"/>
                    <a:gd name="T5" fmla="*/ 3009 h 3771"/>
                    <a:gd name="T6" fmla="*/ 681 w 3007"/>
                    <a:gd name="T7" fmla="*/ 2817 h 3771"/>
                    <a:gd name="T8" fmla="*/ 367 w 3007"/>
                    <a:gd name="T9" fmla="*/ 2703 h 3771"/>
                    <a:gd name="T10" fmla="*/ 637 w 3007"/>
                    <a:gd name="T11" fmla="*/ 2720 h 3771"/>
                    <a:gd name="T12" fmla="*/ 979 w 3007"/>
                    <a:gd name="T13" fmla="*/ 2870 h 3771"/>
                    <a:gd name="T14" fmla="*/ 2859 w 3007"/>
                    <a:gd name="T15" fmla="*/ 420 h 3771"/>
                    <a:gd name="T16" fmla="*/ 2578 w 3007"/>
                    <a:gd name="T17" fmla="*/ 148 h 3771"/>
                    <a:gd name="T18" fmla="*/ 2308 w 3007"/>
                    <a:gd name="T19" fmla="*/ 0 h 3771"/>
                    <a:gd name="T20" fmla="*/ 2692 w 3007"/>
                    <a:gd name="T21" fmla="*/ 78 h 3771"/>
                    <a:gd name="T22" fmla="*/ 3007 w 3007"/>
                    <a:gd name="T23" fmla="*/ 428 h 3771"/>
                    <a:gd name="T24" fmla="*/ 831 w 3007"/>
                    <a:gd name="T25" fmla="*/ 3273 h 3771"/>
                    <a:gd name="T26" fmla="*/ 481 w 3007"/>
                    <a:gd name="T27" fmla="*/ 3412 h 3771"/>
                    <a:gd name="T28" fmla="*/ 105 w 3007"/>
                    <a:gd name="T29" fmla="*/ 3771 h 3771"/>
                    <a:gd name="T30" fmla="*/ 0 w 3007"/>
                    <a:gd name="T31" fmla="*/ 3667 h 3771"/>
                    <a:gd name="T32" fmla="*/ 131 w 3007"/>
                    <a:gd name="T33" fmla="*/ 3631 h 3771"/>
                    <a:gd name="T34" fmla="*/ 376 w 3007"/>
                    <a:gd name="T35" fmla="*/ 3385 h 3771"/>
                    <a:gd name="T36" fmla="*/ 165 w 3007"/>
                    <a:gd name="T37" fmla="*/ 3273 h 3771"/>
                    <a:gd name="T38" fmla="*/ 165 w 3007"/>
                    <a:gd name="T39" fmla="*/ 3176 h 3771"/>
                    <a:gd name="T40" fmla="*/ 411 w 3007"/>
                    <a:gd name="T41" fmla="*/ 3298 h 3771"/>
                    <a:gd name="T42" fmla="*/ 411 w 3007"/>
                    <a:gd name="T43" fmla="*/ 3186 h 3771"/>
                    <a:gd name="T44" fmla="*/ 603 w 3007"/>
                    <a:gd name="T45" fmla="*/ 3220 h 3771"/>
                    <a:gd name="T46" fmla="*/ 428 w 3007"/>
                    <a:gd name="T47" fmla="*/ 3079 h 3771"/>
                    <a:gd name="T48" fmla="*/ 629 w 3007"/>
                    <a:gd name="T49" fmla="*/ 3062 h 3771"/>
                    <a:gd name="T50" fmla="*/ 95 w 3007"/>
                    <a:gd name="T51" fmla="*/ 2844 h 3771"/>
                    <a:gd name="T52" fmla="*/ 95 w 3007"/>
                    <a:gd name="T53" fmla="*/ 2844 h 37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3007" h="3771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4144" name="Freeform 48">
                  <a:extLst>
                    <a:ext uri="{FF2B5EF4-FFF2-40B4-BE49-F238E27FC236}">
                      <a16:creationId xmlns:a16="http://schemas.microsoft.com/office/drawing/2014/main" id="{6BE35BA6-299F-28D2-BB1C-2E104358E153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 rot="-3172564">
                  <a:off x="5297" y="897"/>
                  <a:ext cx="169" cy="122"/>
                </a:xfrm>
                <a:custGeom>
                  <a:avLst/>
                  <a:gdLst>
                    <a:gd name="T0" fmla="*/ 0 w 673"/>
                    <a:gd name="T1" fmla="*/ 80 h 342"/>
                    <a:gd name="T2" fmla="*/ 255 w 673"/>
                    <a:gd name="T3" fmla="*/ 106 h 342"/>
                    <a:gd name="T4" fmla="*/ 639 w 673"/>
                    <a:gd name="T5" fmla="*/ 342 h 342"/>
                    <a:gd name="T6" fmla="*/ 673 w 673"/>
                    <a:gd name="T7" fmla="*/ 289 h 342"/>
                    <a:gd name="T8" fmla="*/ 447 w 673"/>
                    <a:gd name="T9" fmla="*/ 114 h 342"/>
                    <a:gd name="T10" fmla="*/ 26 w 673"/>
                    <a:gd name="T11" fmla="*/ 0 h 342"/>
                    <a:gd name="T12" fmla="*/ 0 w 673"/>
                    <a:gd name="T13" fmla="*/ 80 h 342"/>
                    <a:gd name="T14" fmla="*/ 0 w 673"/>
                    <a:gd name="T15" fmla="*/ 80 h 3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4145" name="Freeform 49">
                  <a:extLst>
                    <a:ext uri="{FF2B5EF4-FFF2-40B4-BE49-F238E27FC236}">
                      <a16:creationId xmlns:a16="http://schemas.microsoft.com/office/drawing/2014/main" id="{533E2DD2-8364-7895-1640-58FD7ED261DB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 rot="-3172564">
                  <a:off x="5253" y="806"/>
                  <a:ext cx="181" cy="144"/>
                </a:xfrm>
                <a:custGeom>
                  <a:avLst/>
                  <a:gdLst>
                    <a:gd name="T0" fmla="*/ 0 w 716"/>
                    <a:gd name="T1" fmla="*/ 78 h 403"/>
                    <a:gd name="T2" fmla="*/ 340 w 716"/>
                    <a:gd name="T3" fmla="*/ 148 h 403"/>
                    <a:gd name="T4" fmla="*/ 638 w 716"/>
                    <a:gd name="T5" fmla="*/ 403 h 403"/>
                    <a:gd name="T6" fmla="*/ 716 w 716"/>
                    <a:gd name="T7" fmla="*/ 296 h 403"/>
                    <a:gd name="T8" fmla="*/ 420 w 716"/>
                    <a:gd name="T9" fmla="*/ 114 h 403"/>
                    <a:gd name="T10" fmla="*/ 70 w 716"/>
                    <a:gd name="T11" fmla="*/ 0 h 403"/>
                    <a:gd name="T12" fmla="*/ 0 w 716"/>
                    <a:gd name="T13" fmla="*/ 78 h 403"/>
                    <a:gd name="T14" fmla="*/ 0 w 716"/>
                    <a:gd name="T15" fmla="*/ 78 h 40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716" h="403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4146" name="Freeform 50">
                  <a:extLst>
                    <a:ext uri="{FF2B5EF4-FFF2-40B4-BE49-F238E27FC236}">
                      <a16:creationId xmlns:a16="http://schemas.microsoft.com/office/drawing/2014/main" id="{5B276210-11D0-9B90-FA28-FA991E3E24E3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 rot="-3172564">
                  <a:off x="4985" y="210"/>
                  <a:ext cx="181" cy="147"/>
                </a:xfrm>
                <a:custGeom>
                  <a:avLst/>
                  <a:gdLst>
                    <a:gd name="T0" fmla="*/ 0 w 717"/>
                    <a:gd name="T1" fmla="*/ 78 h 411"/>
                    <a:gd name="T2" fmla="*/ 316 w 717"/>
                    <a:gd name="T3" fmla="*/ 139 h 411"/>
                    <a:gd name="T4" fmla="*/ 649 w 717"/>
                    <a:gd name="T5" fmla="*/ 411 h 411"/>
                    <a:gd name="T6" fmla="*/ 717 w 717"/>
                    <a:gd name="T7" fmla="*/ 314 h 411"/>
                    <a:gd name="T8" fmla="*/ 394 w 717"/>
                    <a:gd name="T9" fmla="*/ 87 h 411"/>
                    <a:gd name="T10" fmla="*/ 54 w 717"/>
                    <a:gd name="T11" fmla="*/ 0 h 411"/>
                    <a:gd name="T12" fmla="*/ 0 w 717"/>
                    <a:gd name="T13" fmla="*/ 78 h 411"/>
                    <a:gd name="T14" fmla="*/ 0 w 717"/>
                    <a:gd name="T15" fmla="*/ 78 h 4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4147" name="Freeform 51">
                  <a:extLst>
                    <a:ext uri="{FF2B5EF4-FFF2-40B4-BE49-F238E27FC236}">
                      <a16:creationId xmlns:a16="http://schemas.microsoft.com/office/drawing/2014/main" id="{93676B7C-6F01-DD11-6821-28E6714ED51D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 rot="-3172564">
                  <a:off x="4948" y="142"/>
                  <a:ext cx="179" cy="138"/>
                </a:xfrm>
                <a:custGeom>
                  <a:avLst/>
                  <a:gdLst>
                    <a:gd name="T0" fmla="*/ 0 w 709"/>
                    <a:gd name="T1" fmla="*/ 88 h 386"/>
                    <a:gd name="T2" fmla="*/ 272 w 709"/>
                    <a:gd name="T3" fmla="*/ 131 h 386"/>
                    <a:gd name="T4" fmla="*/ 665 w 709"/>
                    <a:gd name="T5" fmla="*/ 386 h 386"/>
                    <a:gd name="T6" fmla="*/ 709 w 709"/>
                    <a:gd name="T7" fmla="*/ 308 h 386"/>
                    <a:gd name="T8" fmla="*/ 306 w 709"/>
                    <a:gd name="T9" fmla="*/ 53 h 386"/>
                    <a:gd name="T10" fmla="*/ 43 w 709"/>
                    <a:gd name="T11" fmla="*/ 0 h 386"/>
                    <a:gd name="T12" fmla="*/ 0 w 709"/>
                    <a:gd name="T13" fmla="*/ 88 h 386"/>
                    <a:gd name="T14" fmla="*/ 0 w 709"/>
                    <a:gd name="T15" fmla="*/ 88 h 3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sp>
          <p:nvSpPr>
            <p:cNvPr id="4148" name="Line 52">
              <a:extLst>
                <a:ext uri="{FF2B5EF4-FFF2-40B4-BE49-F238E27FC236}">
                  <a16:creationId xmlns:a16="http://schemas.microsoft.com/office/drawing/2014/main" id="{AD8807B1-8E94-0849-0DFA-D52C0297CC72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4870" y="84"/>
              <a:ext cx="42" cy="96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>
            <a:extLst>
              <a:ext uri="{FF2B5EF4-FFF2-40B4-BE49-F238E27FC236}">
                <a16:creationId xmlns:a16="http://schemas.microsoft.com/office/drawing/2014/main" id="{225CF1C4-A4A9-7C88-2362-C458B4E1732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39750" y="458788"/>
            <a:ext cx="6870700" cy="649287"/>
          </a:xfrm>
        </p:spPr>
        <p:txBody>
          <a:bodyPr/>
          <a:lstStyle/>
          <a:p>
            <a:r>
              <a:rPr lang="en-GB" altLang="en-US"/>
              <a:t>School Prayer</a:t>
            </a:r>
            <a:endParaRPr lang="en-US" altLang="en-US"/>
          </a:p>
        </p:txBody>
      </p:sp>
      <p:sp>
        <p:nvSpPr>
          <p:cNvPr id="2055" name="Rectangle 7">
            <a:extLst>
              <a:ext uri="{FF2B5EF4-FFF2-40B4-BE49-F238E27FC236}">
                <a16:creationId xmlns:a16="http://schemas.microsoft.com/office/drawing/2014/main" id="{1C3B676E-C13D-39D0-1CFE-DB2DC4A831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2300" y="1252538"/>
            <a:ext cx="8174038" cy="435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GB" altLang="en-US" sz="2000" b="1"/>
              <a:t>God of love, (God of love,)</a:t>
            </a:r>
            <a:endParaRPr lang="en-US" altLang="en-US" sz="2000" b="1"/>
          </a:p>
          <a:p>
            <a:r>
              <a:rPr lang="en-GB" altLang="en-US" sz="2000" b="1"/>
              <a:t>We thank you for the gifts you give us each and every day</a:t>
            </a:r>
            <a:endParaRPr lang="en-US" altLang="en-US" sz="2000" b="1"/>
          </a:p>
          <a:p>
            <a:r>
              <a:rPr lang="en-GB" altLang="en-US" sz="2000" b="1"/>
              <a:t>And all the opportunities to share along the way.</a:t>
            </a:r>
            <a:endParaRPr lang="en-US" altLang="en-US" sz="2000" b="1"/>
          </a:p>
          <a:p>
            <a:r>
              <a:rPr lang="en-GB" altLang="en-US" sz="2000" b="1"/>
              <a:t>Oh God, hear our prayer.</a:t>
            </a:r>
          </a:p>
          <a:p>
            <a:endParaRPr lang="en-US" altLang="en-US" sz="2000" b="1"/>
          </a:p>
          <a:p>
            <a:r>
              <a:rPr lang="en-GB" altLang="en-US" sz="2000" b="1"/>
              <a:t>God of love, (God of love,)</a:t>
            </a:r>
            <a:endParaRPr lang="en-US" altLang="en-US" sz="2000" b="1"/>
          </a:p>
          <a:p>
            <a:r>
              <a:rPr lang="en-GB" altLang="en-US" sz="2000" b="1"/>
              <a:t>Please make our school a happy place to work in every day</a:t>
            </a:r>
            <a:endParaRPr lang="en-US" altLang="en-US" sz="2000" b="1"/>
          </a:p>
          <a:p>
            <a:r>
              <a:rPr lang="en-GB" altLang="en-US" sz="2000" b="1"/>
              <a:t>And help us to respect each other in our work and play.</a:t>
            </a:r>
            <a:endParaRPr lang="en-US" altLang="en-US" sz="2000" b="1"/>
          </a:p>
          <a:p>
            <a:r>
              <a:rPr lang="en-GB" altLang="en-US" sz="2000" b="1"/>
              <a:t>Oh God, hear our prayer.</a:t>
            </a:r>
          </a:p>
          <a:p>
            <a:endParaRPr lang="en-US" altLang="en-US" sz="2000" b="1"/>
          </a:p>
          <a:p>
            <a:r>
              <a:rPr lang="en-GB" altLang="en-US" sz="2000" b="1"/>
              <a:t>Help us to enjoy everything we do</a:t>
            </a:r>
            <a:endParaRPr lang="en-US" altLang="en-US" sz="2000" b="1"/>
          </a:p>
          <a:p>
            <a:r>
              <a:rPr lang="en-GB" altLang="en-US" sz="2000" b="1"/>
              <a:t>Help us to be generous and kind to others too;</a:t>
            </a:r>
            <a:endParaRPr lang="en-US" altLang="en-US" sz="2000" b="1"/>
          </a:p>
          <a:p>
            <a:r>
              <a:rPr lang="en-GB" altLang="en-US" sz="2000" b="1"/>
              <a:t>Oh God, hear our prayer.</a:t>
            </a:r>
            <a:endParaRPr lang="en-US" altLang="en-US" sz="2000" b="1"/>
          </a:p>
          <a:p>
            <a:r>
              <a:rPr lang="en-GB" altLang="en-US" sz="2000" b="1"/>
              <a:t>Amen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rayons">
  <a:themeElements>
    <a:clrScheme name="Crayons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Crayons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anose="030F0702030302020204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anose="030F0702030302020204" pitchFamily="66" charset="0"/>
          </a:defRPr>
        </a:defPPr>
      </a:lstStyle>
    </a:lnDef>
  </a:objectDefaults>
  <a:extraClrSchemeLst>
    <a:extraClrScheme>
      <a:clrScheme name="Crayons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5770C507BE38B4C95BEC787D8BE147D" ma:contentTypeVersion="11" ma:contentTypeDescription="Create a new document." ma:contentTypeScope="" ma:versionID="8a2fc5fad56dfa421af801a992e47237">
  <xsd:schema xmlns:xsd="http://www.w3.org/2001/XMLSchema" xmlns:xs="http://www.w3.org/2001/XMLSchema" xmlns:p="http://schemas.microsoft.com/office/2006/metadata/properties" xmlns:ns2="ede1d968-6147-4a43-9933-f651fb3704ea" xmlns:ns3="25233b29-b97b-4749-a0d3-35c0a2b6ddca" targetNamespace="http://schemas.microsoft.com/office/2006/metadata/properties" ma:root="true" ma:fieldsID="39e45e7321fc032bba4d7703f7c41274" ns2:_="" ns3:_="">
    <xsd:import namespace="ede1d968-6147-4a43-9933-f651fb3704ea"/>
    <xsd:import namespace="25233b29-b97b-4749-a0d3-35c0a2b6ddc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de1d968-6147-4a43-9933-f651fb3704e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d2b03bdb-eccb-4ff7-a7bf-389454923f3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description="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233b29-b97b-4749-a0d3-35c0a2b6ddca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83bfc70a-9ca3-4409-88a6-80902a50ca3b}" ma:internalName="TaxCatchAll" ma:showField="CatchAllData" ma:web="25233b29-b97b-4749-a0d3-35c0a2b6ddc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LongProperties xmlns="http://schemas.microsoft.com/office/2006/metadata/longProperties"/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1C48E1D-D187-4A44-94E0-B3DB7C9254D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de1d968-6147-4a43-9933-f651fb3704ea"/>
    <ds:schemaRef ds:uri="25233b29-b97b-4749-a0d3-35c0a2b6ddc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DB47541-B99D-492B-BB69-E193397A07C0}">
  <ds:schemaRefs>
    <ds:schemaRef ds:uri="http://schemas.microsoft.com/office/2006/metadata/longProperties"/>
  </ds:schemaRefs>
</ds:datastoreItem>
</file>

<file path=customXml/itemProps3.xml><?xml version="1.0" encoding="utf-8"?>
<ds:datastoreItem xmlns:ds="http://schemas.openxmlformats.org/officeDocument/2006/customXml" ds:itemID="{B324BD9D-C5C0-4D48-99D0-9F4CFA04018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Crayons</Template>
  <TotalTime>37</TotalTime>
  <Words>108</Words>
  <Application>Microsoft Office PowerPoint</Application>
  <PresentationFormat>On-screen Show (4:3)</PresentationFormat>
  <Paragraphs>15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Comic Sans MS</vt:lpstr>
      <vt:lpstr>Crayons</vt:lpstr>
      <vt:lpstr>School Prayer</vt:lpstr>
    </vt:vector>
  </TitlesOfParts>
  <Company>Lemsford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School Prayer</dc:title>
  <dc:creator>user</dc:creator>
  <cp:lastModifiedBy>Michelle Boylan, Head St John's Lemsford</cp:lastModifiedBy>
  <cp:revision>5</cp:revision>
  <dcterms:created xsi:type="dcterms:W3CDTF">2006-02-24T08:43:03Z</dcterms:created>
  <dcterms:modified xsi:type="dcterms:W3CDTF">2025-10-19T15:45:56Z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display_urn:schemas-microsoft-com:office:office#Editor">
    <vt:lpwstr>BUILTIN\Administrators</vt:lpwstr>
  </property>
  <property fmtid="{D5CDD505-2E9C-101B-9397-08002B2CF9AE}" pid="3" name="Order">
    <vt:lpwstr>14058600.0000000</vt:lpwstr>
  </property>
  <property fmtid="{D5CDD505-2E9C-101B-9397-08002B2CF9AE}" pid="4" name="display_urn:schemas-microsoft-com:office:office#Author">
    <vt:lpwstr>BUILTIN\Administrators</vt:lpwstr>
  </property>
</Properties>
</file>